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72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E49F19-2D08-43C0-8988-2C1B603A3E1D}" v="1522" dt="2023-09-24T09:04:42.0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8" autoAdjust="0"/>
    <p:restoredTop sz="94660"/>
  </p:normalViewPr>
  <p:slideViewPr>
    <p:cSldViewPr snapToGrid="0">
      <p:cViewPr varScale="1">
        <p:scale>
          <a:sx n="89" d="100"/>
          <a:sy n="89" d="100"/>
        </p:scale>
        <p:origin x="2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VARDAN N.A." userId="9a60f4a6e0c3ef2d" providerId="LiveId" clId="{AEE49F19-2D08-43C0-8988-2C1B603A3E1D}"/>
    <pc:docChg chg="undo custSel addSld delSld modSld sldOrd modMainMaster">
      <pc:chgData name="GOVARDAN N.A." userId="9a60f4a6e0c3ef2d" providerId="LiveId" clId="{AEE49F19-2D08-43C0-8988-2C1B603A3E1D}" dt="2023-09-24T09:04:42.028" v="4895"/>
      <pc:docMkLst>
        <pc:docMk/>
      </pc:docMkLst>
      <pc:sldChg chg="addSp delSp modSp mod modTransition setBg delAnim modAnim">
        <pc:chgData name="GOVARDAN N.A." userId="9a60f4a6e0c3ef2d" providerId="LiveId" clId="{AEE49F19-2D08-43C0-8988-2C1B603A3E1D}" dt="2023-09-24T08:46:02.102" v="4799"/>
        <pc:sldMkLst>
          <pc:docMk/>
          <pc:sldMk cId="930802288" sldId="256"/>
        </pc:sldMkLst>
        <pc:spChg chg="mod">
          <ac:chgData name="GOVARDAN N.A." userId="9a60f4a6e0c3ef2d" providerId="LiveId" clId="{AEE49F19-2D08-43C0-8988-2C1B603A3E1D}" dt="2023-09-23T06:15:28.431" v="352" actId="1076"/>
          <ac:spMkLst>
            <pc:docMk/>
            <pc:sldMk cId="930802288" sldId="256"/>
            <ac:spMk id="2" creationId="{99C8F9CC-5C4D-53B9-2064-70CE66E47540}"/>
          </ac:spMkLst>
        </pc:spChg>
        <pc:spChg chg="add del mod">
          <ac:chgData name="GOVARDAN N.A." userId="9a60f4a6e0c3ef2d" providerId="LiveId" clId="{AEE49F19-2D08-43C0-8988-2C1B603A3E1D}" dt="2023-09-23T06:04:44.512" v="328"/>
          <ac:spMkLst>
            <pc:docMk/>
            <pc:sldMk cId="930802288" sldId="256"/>
            <ac:spMk id="3" creationId="{24F7AD80-5180-3537-5124-D4D59A28C732}"/>
          </ac:spMkLst>
        </pc:spChg>
        <pc:spChg chg="add del mod">
          <ac:chgData name="GOVARDAN N.A." userId="9a60f4a6e0c3ef2d" providerId="LiveId" clId="{AEE49F19-2D08-43C0-8988-2C1B603A3E1D}" dt="2023-09-23T06:04:44.512" v="326" actId="478"/>
          <ac:spMkLst>
            <pc:docMk/>
            <pc:sldMk cId="930802288" sldId="256"/>
            <ac:spMk id="4" creationId="{3FDD11CD-545E-6656-BEF8-80A8E7675D9F}"/>
          </ac:spMkLst>
        </pc:spChg>
        <pc:spChg chg="add del mod">
          <ac:chgData name="GOVARDAN N.A." userId="9a60f4a6e0c3ef2d" providerId="LiveId" clId="{AEE49F19-2D08-43C0-8988-2C1B603A3E1D}" dt="2023-09-23T02:58:32.880" v="49" actId="478"/>
          <ac:spMkLst>
            <pc:docMk/>
            <pc:sldMk cId="930802288" sldId="256"/>
            <ac:spMk id="9" creationId="{3D2F6AE6-A097-EAA6-FCEF-F68284F4F723}"/>
          </ac:spMkLst>
        </pc:spChg>
        <pc:picChg chg="mod">
          <ac:chgData name="GOVARDAN N.A." userId="9a60f4a6e0c3ef2d" providerId="LiveId" clId="{AEE49F19-2D08-43C0-8988-2C1B603A3E1D}" dt="2023-09-23T06:20:37.412" v="366" actId="1076"/>
          <ac:picMkLst>
            <pc:docMk/>
            <pc:sldMk cId="930802288" sldId="256"/>
            <ac:picMk id="5" creationId="{CD54D71B-E6D1-83D7-9916-0B3B789FCA03}"/>
          </ac:picMkLst>
        </pc:picChg>
        <pc:picChg chg="add del mod">
          <ac:chgData name="GOVARDAN N.A." userId="9a60f4a6e0c3ef2d" providerId="LiveId" clId="{AEE49F19-2D08-43C0-8988-2C1B603A3E1D}" dt="2023-09-23T06:36:42.519" v="403" actId="478"/>
          <ac:picMkLst>
            <pc:docMk/>
            <pc:sldMk cId="930802288" sldId="256"/>
            <ac:picMk id="7" creationId="{2AA2D20A-1B81-90B8-9B32-DFA0A243279D}"/>
          </ac:picMkLst>
        </pc:picChg>
        <pc:picChg chg="add del mod">
          <ac:chgData name="GOVARDAN N.A." userId="9a60f4a6e0c3ef2d" providerId="LiveId" clId="{AEE49F19-2D08-43C0-8988-2C1B603A3E1D}" dt="2023-09-23T03:01:59.859" v="53" actId="478"/>
          <ac:picMkLst>
            <pc:docMk/>
            <pc:sldMk cId="930802288" sldId="256"/>
            <ac:picMk id="8" creationId="{E0F5B231-610F-8F1A-BAFC-63C737A83696}"/>
          </ac:picMkLst>
        </pc:picChg>
        <pc:picChg chg="add del mod">
          <ac:chgData name="GOVARDAN N.A." userId="9a60f4a6e0c3ef2d" providerId="LiveId" clId="{AEE49F19-2D08-43C0-8988-2C1B603A3E1D}" dt="2023-09-23T03:16:29.588" v="57" actId="478"/>
          <ac:picMkLst>
            <pc:docMk/>
            <pc:sldMk cId="930802288" sldId="256"/>
            <ac:picMk id="11" creationId="{7AE692FF-3D66-71C2-95A5-415E67E6255E}"/>
          </ac:picMkLst>
        </pc:picChg>
        <pc:picChg chg="add mod">
          <ac:chgData name="GOVARDAN N.A." userId="9a60f4a6e0c3ef2d" providerId="LiveId" clId="{AEE49F19-2D08-43C0-8988-2C1B603A3E1D}" dt="2023-09-23T06:34:47.120" v="398" actId="1076"/>
          <ac:picMkLst>
            <pc:docMk/>
            <pc:sldMk cId="930802288" sldId="256"/>
            <ac:picMk id="13" creationId="{C20C282E-0345-FCB6-37B5-FF0DB1064A29}"/>
          </ac:picMkLst>
        </pc:picChg>
        <pc:picChg chg="add del mod">
          <ac:chgData name="GOVARDAN N.A." userId="9a60f4a6e0c3ef2d" providerId="LiveId" clId="{AEE49F19-2D08-43C0-8988-2C1B603A3E1D}" dt="2023-09-23T03:16:45.777" v="62" actId="478"/>
          <ac:picMkLst>
            <pc:docMk/>
            <pc:sldMk cId="930802288" sldId="256"/>
            <ac:picMk id="1026" creationId="{15ABF36C-4990-95CD-37BA-6ED1CB13FDFC}"/>
          </ac:picMkLst>
        </pc:picChg>
      </pc:sldChg>
      <pc:sldChg chg="addSp delSp modSp new mod modTransition setBg modAnim">
        <pc:chgData name="GOVARDAN N.A." userId="9a60f4a6e0c3ef2d" providerId="LiveId" clId="{AEE49F19-2D08-43C0-8988-2C1B603A3E1D}" dt="2023-09-24T09:01:26.802" v="4894"/>
        <pc:sldMkLst>
          <pc:docMk/>
          <pc:sldMk cId="1752836255" sldId="257"/>
        </pc:sldMkLst>
        <pc:spChg chg="del">
          <ac:chgData name="GOVARDAN N.A." userId="9a60f4a6e0c3ef2d" providerId="LiveId" clId="{AEE49F19-2D08-43C0-8988-2C1B603A3E1D}" dt="2023-09-23T02:54:42.353" v="28" actId="478"/>
          <ac:spMkLst>
            <pc:docMk/>
            <pc:sldMk cId="1752836255" sldId="257"/>
            <ac:spMk id="2" creationId="{4C5528B7-4E13-5DC4-5475-67A3B0E840C0}"/>
          </ac:spMkLst>
        </pc:spChg>
        <pc:spChg chg="del">
          <ac:chgData name="GOVARDAN N.A." userId="9a60f4a6e0c3ef2d" providerId="LiveId" clId="{AEE49F19-2D08-43C0-8988-2C1B603A3E1D}" dt="2023-09-23T02:54:32.367" v="27" actId="931"/>
          <ac:spMkLst>
            <pc:docMk/>
            <pc:sldMk cId="1752836255" sldId="257"/>
            <ac:spMk id="3" creationId="{2A8A13C8-BF04-D1BE-D326-D56E3CB2A263}"/>
          </ac:spMkLst>
        </pc:spChg>
        <pc:spChg chg="add mod">
          <ac:chgData name="GOVARDAN N.A." userId="9a60f4a6e0c3ef2d" providerId="LiveId" clId="{AEE49F19-2D08-43C0-8988-2C1B603A3E1D}" dt="2023-09-24T09:01:16.927" v="4892" actId="14100"/>
          <ac:spMkLst>
            <pc:docMk/>
            <pc:sldMk cId="1752836255" sldId="257"/>
            <ac:spMk id="3" creationId="{C0B8C03E-D55C-71B1-020B-E64D63231E36}"/>
          </ac:spMkLst>
        </pc:spChg>
        <pc:spChg chg="add del mod">
          <ac:chgData name="GOVARDAN N.A." userId="9a60f4a6e0c3ef2d" providerId="LiveId" clId="{AEE49F19-2D08-43C0-8988-2C1B603A3E1D}" dt="2023-09-23T02:54:58.423" v="29" actId="478"/>
          <ac:spMkLst>
            <pc:docMk/>
            <pc:sldMk cId="1752836255" sldId="257"/>
            <ac:spMk id="6" creationId="{559A65C9-B397-EA9E-EEB6-72C42780D50E}"/>
          </ac:spMkLst>
        </pc:spChg>
        <pc:spChg chg="add del mod">
          <ac:chgData name="GOVARDAN N.A." userId="9a60f4a6e0c3ef2d" providerId="LiveId" clId="{AEE49F19-2D08-43C0-8988-2C1B603A3E1D}" dt="2023-09-23T02:55:01.055" v="30" actId="478"/>
          <ac:spMkLst>
            <pc:docMk/>
            <pc:sldMk cId="1752836255" sldId="257"/>
            <ac:spMk id="8" creationId="{BF806DE7-835A-C980-5F07-1EEA72D44D19}"/>
          </ac:spMkLst>
        </pc:spChg>
        <pc:spChg chg="add del mod">
          <ac:chgData name="GOVARDAN N.A." userId="9a60f4a6e0c3ef2d" providerId="LiveId" clId="{AEE49F19-2D08-43C0-8988-2C1B603A3E1D}" dt="2023-09-23T07:36:16.993" v="581"/>
          <ac:spMkLst>
            <pc:docMk/>
            <pc:sldMk cId="1752836255" sldId="257"/>
            <ac:spMk id="18" creationId="{8B5766EA-BCBC-85C5-AC89-9BB40C46765D}"/>
          </ac:spMkLst>
        </pc:spChg>
        <pc:spChg chg="add mod">
          <ac:chgData name="GOVARDAN N.A." userId="9a60f4a6e0c3ef2d" providerId="LiveId" clId="{AEE49F19-2D08-43C0-8988-2C1B603A3E1D}" dt="2023-09-23T07:51:23.049" v="870" actId="1076"/>
          <ac:spMkLst>
            <pc:docMk/>
            <pc:sldMk cId="1752836255" sldId="257"/>
            <ac:spMk id="23" creationId="{7F201BF3-C715-420E-9D4B-5A3F15648F71}"/>
          </ac:spMkLst>
        </pc:spChg>
        <pc:spChg chg="add mod ord">
          <ac:chgData name="GOVARDAN N.A." userId="9a60f4a6e0c3ef2d" providerId="LiveId" clId="{AEE49F19-2D08-43C0-8988-2C1B603A3E1D}" dt="2023-09-23T07:51:18.884" v="869" actId="1076"/>
          <ac:spMkLst>
            <pc:docMk/>
            <pc:sldMk cId="1752836255" sldId="257"/>
            <ac:spMk id="24" creationId="{756A3271-D71E-0F94-9D2D-A6256F81627D}"/>
          </ac:spMkLst>
        </pc:spChg>
        <pc:spChg chg="add mod">
          <ac:chgData name="GOVARDAN N.A." userId="9a60f4a6e0c3ef2d" providerId="LiveId" clId="{AEE49F19-2D08-43C0-8988-2C1B603A3E1D}" dt="2023-09-23T07:42:31.078" v="721" actId="1076"/>
          <ac:spMkLst>
            <pc:docMk/>
            <pc:sldMk cId="1752836255" sldId="257"/>
            <ac:spMk id="25" creationId="{2CB35C43-38F0-A1D7-F84F-7B7057D70E19}"/>
          </ac:spMkLst>
        </pc:spChg>
        <pc:spChg chg="add mod">
          <ac:chgData name="GOVARDAN N.A." userId="9a60f4a6e0c3ef2d" providerId="LiveId" clId="{AEE49F19-2D08-43C0-8988-2C1B603A3E1D}" dt="2023-09-23T07:44:43.644" v="800" actId="20577"/>
          <ac:spMkLst>
            <pc:docMk/>
            <pc:sldMk cId="1752836255" sldId="257"/>
            <ac:spMk id="27" creationId="{55152DD9-6EBA-CEEB-874F-069852DE815D}"/>
          </ac:spMkLst>
        </pc:spChg>
        <pc:spChg chg="add mod">
          <ac:chgData name="GOVARDAN N.A." userId="9a60f4a6e0c3ef2d" providerId="LiveId" clId="{AEE49F19-2D08-43C0-8988-2C1B603A3E1D}" dt="2023-09-23T07:59:00.341" v="960" actId="1076"/>
          <ac:spMkLst>
            <pc:docMk/>
            <pc:sldMk cId="1752836255" sldId="257"/>
            <ac:spMk id="29" creationId="{44E6F1B2-F30D-B964-778A-693B27DE34E4}"/>
          </ac:spMkLst>
        </pc:spChg>
        <pc:spChg chg="add mod">
          <ac:chgData name="GOVARDAN N.A." userId="9a60f4a6e0c3ef2d" providerId="LiveId" clId="{AEE49F19-2D08-43C0-8988-2C1B603A3E1D}" dt="2023-09-23T08:00:31.060" v="996" actId="1076"/>
          <ac:spMkLst>
            <pc:docMk/>
            <pc:sldMk cId="1752836255" sldId="257"/>
            <ac:spMk id="39" creationId="{F938F00F-7C0E-0BF1-DC6B-492F186AD100}"/>
          </ac:spMkLst>
        </pc:spChg>
        <pc:graphicFrameChg chg="add del mod modGraphic">
          <ac:chgData name="GOVARDAN N.A." userId="9a60f4a6e0c3ef2d" providerId="LiveId" clId="{AEE49F19-2D08-43C0-8988-2C1B603A3E1D}" dt="2023-09-23T07:53:40.318" v="882" actId="478"/>
          <ac:graphicFrameMkLst>
            <pc:docMk/>
            <pc:sldMk cId="1752836255" sldId="257"/>
            <ac:graphicFrameMk id="28" creationId="{B1B4B3AA-A04F-247C-51DA-CF3B8401D3E0}"/>
          </ac:graphicFrameMkLst>
        </pc:graphicFrameChg>
        <pc:graphicFrameChg chg="add del mod modGraphic">
          <ac:chgData name="GOVARDAN N.A." userId="9a60f4a6e0c3ef2d" providerId="LiveId" clId="{AEE49F19-2D08-43C0-8988-2C1B603A3E1D}" dt="2023-09-23T07:48:18.595" v="846" actId="478"/>
          <ac:graphicFrameMkLst>
            <pc:docMk/>
            <pc:sldMk cId="1752836255" sldId="257"/>
            <ac:graphicFrameMk id="30" creationId="{F6311FB1-AAEE-544B-D5C2-79C2C0C79F41}"/>
          </ac:graphicFrameMkLst>
        </pc:graphicFrameChg>
        <pc:graphicFrameChg chg="add del mod modGraphic">
          <ac:chgData name="GOVARDAN N.A." userId="9a60f4a6e0c3ef2d" providerId="LiveId" clId="{AEE49F19-2D08-43C0-8988-2C1B603A3E1D}" dt="2023-09-23T07:49:06.433" v="852" actId="478"/>
          <ac:graphicFrameMkLst>
            <pc:docMk/>
            <pc:sldMk cId="1752836255" sldId="257"/>
            <ac:graphicFrameMk id="31" creationId="{631AA2CC-361E-BB42-918C-E3001236438E}"/>
          </ac:graphicFrameMkLst>
        </pc:graphicFrameChg>
        <pc:graphicFrameChg chg="add del mod modGraphic">
          <ac:chgData name="GOVARDAN N.A." userId="9a60f4a6e0c3ef2d" providerId="LiveId" clId="{AEE49F19-2D08-43C0-8988-2C1B603A3E1D}" dt="2023-09-23T07:52:18.719" v="871" actId="478"/>
          <ac:graphicFrameMkLst>
            <pc:docMk/>
            <pc:sldMk cId="1752836255" sldId="257"/>
            <ac:graphicFrameMk id="32" creationId="{E7AF957A-2876-A0E9-42DD-7D9D9D131B83}"/>
          </ac:graphicFrameMkLst>
        </pc:graphicFrameChg>
        <pc:graphicFrameChg chg="add del mod modGraphic">
          <ac:chgData name="GOVARDAN N.A." userId="9a60f4a6e0c3ef2d" providerId="LiveId" clId="{AEE49F19-2D08-43C0-8988-2C1B603A3E1D}" dt="2023-09-23T07:53:43.634" v="883" actId="478"/>
          <ac:graphicFrameMkLst>
            <pc:docMk/>
            <pc:sldMk cId="1752836255" sldId="257"/>
            <ac:graphicFrameMk id="37" creationId="{D6AEC40E-5059-D9C8-A5D8-EEFEABB01CC3}"/>
          </ac:graphicFrameMkLst>
        </pc:graphicFrameChg>
        <pc:graphicFrameChg chg="add mod modGraphic">
          <ac:chgData name="GOVARDAN N.A." userId="9a60f4a6e0c3ef2d" providerId="LiveId" clId="{AEE49F19-2D08-43C0-8988-2C1B603A3E1D}" dt="2023-09-23T07:58:49.557" v="959" actId="2711"/>
          <ac:graphicFrameMkLst>
            <pc:docMk/>
            <pc:sldMk cId="1752836255" sldId="257"/>
            <ac:graphicFrameMk id="38" creationId="{DB96C1A4-7959-CF3A-1317-4F942E86D544}"/>
          </ac:graphicFrameMkLst>
        </pc:graphicFrameChg>
        <pc:picChg chg="add mod">
          <ac:chgData name="GOVARDAN N.A." userId="9a60f4a6e0c3ef2d" providerId="LiveId" clId="{AEE49F19-2D08-43C0-8988-2C1B603A3E1D}" dt="2023-09-23T07:36:40.759" v="582" actId="1076"/>
          <ac:picMkLst>
            <pc:docMk/>
            <pc:sldMk cId="1752836255" sldId="257"/>
            <ac:picMk id="2" creationId="{10A27224-4885-7C1E-3E0B-A910E5EB4D03}"/>
          </ac:picMkLst>
        </pc:picChg>
        <pc:picChg chg="add del mod">
          <ac:chgData name="GOVARDAN N.A." userId="9a60f4a6e0c3ef2d" providerId="LiveId" clId="{AEE49F19-2D08-43C0-8988-2C1B603A3E1D}" dt="2023-09-23T07:26:06.243" v="460" actId="478"/>
          <ac:picMkLst>
            <pc:docMk/>
            <pc:sldMk cId="1752836255" sldId="257"/>
            <ac:picMk id="3" creationId="{37395530-DF01-3305-734F-684AF08D3839}"/>
          </ac:picMkLst>
        </pc:picChg>
        <pc:picChg chg="add mod">
          <ac:chgData name="GOVARDAN N.A." userId="9a60f4a6e0c3ef2d" providerId="LiveId" clId="{AEE49F19-2D08-43C0-8988-2C1B603A3E1D}" dt="2023-09-23T09:18:28.364" v="1355" actId="1076"/>
          <ac:picMkLst>
            <pc:docMk/>
            <pc:sldMk cId="1752836255" sldId="257"/>
            <ac:picMk id="4" creationId="{34939D7E-F2C1-6558-6153-11B49955FDFE}"/>
          </ac:picMkLst>
        </pc:picChg>
        <pc:picChg chg="add mod">
          <ac:chgData name="GOVARDAN N.A." userId="9a60f4a6e0c3ef2d" providerId="LiveId" clId="{AEE49F19-2D08-43C0-8988-2C1B603A3E1D}" dt="2023-09-23T07:51:07.037" v="867" actId="1076"/>
          <ac:picMkLst>
            <pc:docMk/>
            <pc:sldMk cId="1752836255" sldId="257"/>
            <ac:picMk id="5" creationId="{120B1C24-AA4D-9928-4292-5A318F637D17}"/>
          </ac:picMkLst>
        </pc:picChg>
        <pc:picChg chg="add del mod">
          <ac:chgData name="GOVARDAN N.A." userId="9a60f4a6e0c3ef2d" providerId="LiveId" clId="{AEE49F19-2D08-43C0-8988-2C1B603A3E1D}" dt="2023-09-23T02:54:58.423" v="29" actId="478"/>
          <ac:picMkLst>
            <pc:docMk/>
            <pc:sldMk cId="1752836255" sldId="257"/>
            <ac:picMk id="5" creationId="{311E42BA-5DB5-CB5A-38D1-6E3C07016A33}"/>
          </ac:picMkLst>
        </pc:picChg>
        <pc:picChg chg="add mod">
          <ac:chgData name="GOVARDAN N.A." userId="9a60f4a6e0c3ef2d" providerId="LiveId" clId="{AEE49F19-2D08-43C0-8988-2C1B603A3E1D}" dt="2023-09-23T07:36:43.612" v="583" actId="1076"/>
          <ac:picMkLst>
            <pc:docMk/>
            <pc:sldMk cId="1752836255" sldId="257"/>
            <ac:picMk id="6" creationId="{A4C36E13-0BDA-E38F-83D4-0731B71C9B7F}"/>
          </ac:picMkLst>
        </pc:picChg>
        <pc:picChg chg="add del mod">
          <ac:chgData name="GOVARDAN N.A." userId="9a60f4a6e0c3ef2d" providerId="LiveId" clId="{AEE49F19-2D08-43C0-8988-2C1B603A3E1D}" dt="2023-09-23T07:30:43.676" v="513" actId="478"/>
          <ac:picMkLst>
            <pc:docMk/>
            <pc:sldMk cId="1752836255" sldId="257"/>
            <ac:picMk id="7" creationId="{D625BEA1-7B1C-C22D-A7C2-1D855447C6A5}"/>
          </ac:picMkLst>
        </pc:picChg>
        <pc:picChg chg="add mod">
          <ac:chgData name="GOVARDAN N.A." userId="9a60f4a6e0c3ef2d" providerId="LiveId" clId="{AEE49F19-2D08-43C0-8988-2C1B603A3E1D}" dt="2023-09-23T07:50:55.361" v="866" actId="1076"/>
          <ac:picMkLst>
            <pc:docMk/>
            <pc:sldMk cId="1752836255" sldId="257"/>
            <ac:picMk id="8" creationId="{FF7216F8-9CF9-33D7-F155-36FB52202E6A}"/>
          </ac:picMkLst>
        </pc:picChg>
        <pc:cxnChg chg="add mod">
          <ac:chgData name="GOVARDAN N.A." userId="9a60f4a6e0c3ef2d" providerId="LiveId" clId="{AEE49F19-2D08-43C0-8988-2C1B603A3E1D}" dt="2023-09-23T09:20:13.681" v="1369" actId="14100"/>
          <ac:cxnSpMkLst>
            <pc:docMk/>
            <pc:sldMk cId="1752836255" sldId="257"/>
            <ac:cxnSpMk id="10" creationId="{D81D9ED9-3B42-2CDB-3576-763074B1DE6A}"/>
          </ac:cxnSpMkLst>
        </pc:cxnChg>
        <pc:cxnChg chg="add mod">
          <ac:chgData name="GOVARDAN N.A." userId="9a60f4a6e0c3ef2d" providerId="LiveId" clId="{AEE49F19-2D08-43C0-8988-2C1B603A3E1D}" dt="2023-09-23T09:56:29.150" v="1917" actId="14100"/>
          <ac:cxnSpMkLst>
            <pc:docMk/>
            <pc:sldMk cId="1752836255" sldId="257"/>
            <ac:cxnSpMk id="11" creationId="{BD178E11-2FFB-0457-D158-C2B80F4630D2}"/>
          </ac:cxnSpMkLst>
        </pc:cxnChg>
        <pc:cxnChg chg="add mod">
          <ac:chgData name="GOVARDAN N.A." userId="9a60f4a6e0c3ef2d" providerId="LiveId" clId="{AEE49F19-2D08-43C0-8988-2C1B603A3E1D}" dt="2023-09-23T07:50:00.506" v="860" actId="14100"/>
          <ac:cxnSpMkLst>
            <pc:docMk/>
            <pc:sldMk cId="1752836255" sldId="257"/>
            <ac:cxnSpMk id="16" creationId="{F62A9DDF-EA52-B8D8-3AC1-AD5AE9B9B0DB}"/>
          </ac:cxnSpMkLst>
        </pc:cxnChg>
        <pc:cxnChg chg="add mod">
          <ac:chgData name="GOVARDAN N.A." userId="9a60f4a6e0c3ef2d" providerId="LiveId" clId="{AEE49F19-2D08-43C0-8988-2C1B603A3E1D}" dt="2023-09-23T09:15:20.430" v="1339" actId="14100"/>
          <ac:cxnSpMkLst>
            <pc:docMk/>
            <pc:sldMk cId="1752836255" sldId="257"/>
            <ac:cxnSpMk id="17" creationId="{26EDF85E-13F2-6381-4745-0A67A3CA0E98}"/>
          </ac:cxnSpMkLst>
        </pc:cxnChg>
      </pc:sldChg>
      <pc:sldChg chg="addSp delSp modSp new mod modTransition delAnim modAnim">
        <pc:chgData name="GOVARDAN N.A." userId="9a60f4a6e0c3ef2d" providerId="LiveId" clId="{AEE49F19-2D08-43C0-8988-2C1B603A3E1D}" dt="2023-09-24T08:53:28.273" v="4822"/>
        <pc:sldMkLst>
          <pc:docMk/>
          <pc:sldMk cId="4026681049" sldId="258"/>
        </pc:sldMkLst>
        <pc:spChg chg="del">
          <ac:chgData name="GOVARDAN N.A." userId="9a60f4a6e0c3ef2d" providerId="LiveId" clId="{AEE49F19-2D08-43C0-8988-2C1B603A3E1D}" dt="2023-09-23T08:00:57.719" v="998" actId="478"/>
          <ac:spMkLst>
            <pc:docMk/>
            <pc:sldMk cId="4026681049" sldId="258"/>
            <ac:spMk id="2" creationId="{B6A2F3C4-693C-7C65-E713-E3ACB679F73A}"/>
          </ac:spMkLst>
        </pc:spChg>
        <pc:spChg chg="del">
          <ac:chgData name="GOVARDAN N.A." userId="9a60f4a6e0c3ef2d" providerId="LiveId" clId="{AEE49F19-2D08-43C0-8988-2C1B603A3E1D}" dt="2023-09-23T08:01:00.674" v="999" actId="478"/>
          <ac:spMkLst>
            <pc:docMk/>
            <pc:sldMk cId="4026681049" sldId="258"/>
            <ac:spMk id="3" creationId="{72E62729-ED53-31A7-D6A2-6D6724A7FEA4}"/>
          </ac:spMkLst>
        </pc:spChg>
        <pc:spChg chg="add del mod">
          <ac:chgData name="GOVARDAN N.A." userId="9a60f4a6e0c3ef2d" providerId="LiveId" clId="{AEE49F19-2D08-43C0-8988-2C1B603A3E1D}" dt="2023-09-23T08:25:43.048" v="1075" actId="478"/>
          <ac:spMkLst>
            <pc:docMk/>
            <pc:sldMk cId="4026681049" sldId="258"/>
            <ac:spMk id="8" creationId="{D04B048A-7F13-DC24-5F2A-0800844FCB34}"/>
          </ac:spMkLst>
        </pc:spChg>
        <pc:spChg chg="add mod">
          <ac:chgData name="GOVARDAN N.A." userId="9a60f4a6e0c3ef2d" providerId="LiveId" clId="{AEE49F19-2D08-43C0-8988-2C1B603A3E1D}" dt="2023-09-23T08:37:27.947" v="1139" actId="1076"/>
          <ac:spMkLst>
            <pc:docMk/>
            <pc:sldMk cId="4026681049" sldId="258"/>
            <ac:spMk id="11" creationId="{331828DE-AC7E-A790-23BE-989105A7065E}"/>
          </ac:spMkLst>
        </pc:spChg>
        <pc:spChg chg="add mod">
          <ac:chgData name="GOVARDAN N.A." userId="9a60f4a6e0c3ef2d" providerId="LiveId" clId="{AEE49F19-2D08-43C0-8988-2C1B603A3E1D}" dt="2023-09-23T08:29:36.276" v="1109" actId="1076"/>
          <ac:spMkLst>
            <pc:docMk/>
            <pc:sldMk cId="4026681049" sldId="258"/>
            <ac:spMk id="12" creationId="{03A1016B-AB6E-38FC-4FB3-809521185348}"/>
          </ac:spMkLst>
        </pc:spChg>
        <pc:spChg chg="add mod">
          <ac:chgData name="GOVARDAN N.A." userId="9a60f4a6e0c3ef2d" providerId="LiveId" clId="{AEE49F19-2D08-43C0-8988-2C1B603A3E1D}" dt="2023-09-23T08:30:07.742" v="1113" actId="1076"/>
          <ac:spMkLst>
            <pc:docMk/>
            <pc:sldMk cId="4026681049" sldId="258"/>
            <ac:spMk id="13" creationId="{559EDFD8-CBCC-D917-1F53-7728C04CBD4E}"/>
          </ac:spMkLst>
        </pc:spChg>
        <pc:spChg chg="add mod">
          <ac:chgData name="GOVARDAN N.A." userId="9a60f4a6e0c3ef2d" providerId="LiveId" clId="{AEE49F19-2D08-43C0-8988-2C1B603A3E1D}" dt="2023-09-23T08:39:14.866" v="1146" actId="1076"/>
          <ac:spMkLst>
            <pc:docMk/>
            <pc:sldMk cId="4026681049" sldId="258"/>
            <ac:spMk id="14" creationId="{96FF68C6-E8C1-A86B-6C9E-09C38508F336}"/>
          </ac:spMkLst>
        </pc:spChg>
        <pc:spChg chg="add mod">
          <ac:chgData name="GOVARDAN N.A." userId="9a60f4a6e0c3ef2d" providerId="LiveId" clId="{AEE49F19-2D08-43C0-8988-2C1B603A3E1D}" dt="2023-09-23T08:42:13.796" v="1172" actId="1076"/>
          <ac:spMkLst>
            <pc:docMk/>
            <pc:sldMk cId="4026681049" sldId="258"/>
            <ac:spMk id="16" creationId="{6CA9F519-D262-40E1-35D1-21B1C15A2591}"/>
          </ac:spMkLst>
        </pc:spChg>
        <pc:spChg chg="add mod">
          <ac:chgData name="GOVARDAN N.A." userId="9a60f4a6e0c3ef2d" providerId="LiveId" clId="{AEE49F19-2D08-43C0-8988-2C1B603A3E1D}" dt="2023-09-23T08:42:18.487" v="1173" actId="1076"/>
          <ac:spMkLst>
            <pc:docMk/>
            <pc:sldMk cId="4026681049" sldId="258"/>
            <ac:spMk id="17" creationId="{2B65621A-720A-8757-8D60-A6CE43D18C2C}"/>
          </ac:spMkLst>
        </pc:spChg>
        <pc:spChg chg="add del mod">
          <ac:chgData name="GOVARDAN N.A." userId="9a60f4a6e0c3ef2d" providerId="LiveId" clId="{AEE49F19-2D08-43C0-8988-2C1B603A3E1D}" dt="2023-09-23T08:43:20.580" v="1177" actId="478"/>
          <ac:spMkLst>
            <pc:docMk/>
            <pc:sldMk cId="4026681049" sldId="258"/>
            <ac:spMk id="20" creationId="{EE62A92B-745E-F177-1AAC-7B22BCEBD0AA}"/>
          </ac:spMkLst>
        </pc:spChg>
        <pc:spChg chg="add del mod">
          <ac:chgData name="GOVARDAN N.A." userId="9a60f4a6e0c3ef2d" providerId="LiveId" clId="{AEE49F19-2D08-43C0-8988-2C1B603A3E1D}" dt="2023-09-23T08:47:48.883" v="1214" actId="478"/>
          <ac:spMkLst>
            <pc:docMk/>
            <pc:sldMk cId="4026681049" sldId="258"/>
            <ac:spMk id="27" creationId="{5A625CB2-5A74-ED17-EECA-7589EE26AB10}"/>
          </ac:spMkLst>
        </pc:spChg>
        <pc:spChg chg="add mod">
          <ac:chgData name="GOVARDAN N.A." userId="9a60f4a6e0c3ef2d" providerId="LiveId" clId="{AEE49F19-2D08-43C0-8988-2C1B603A3E1D}" dt="2023-09-23T09:28:31.265" v="1522" actId="1076"/>
          <ac:spMkLst>
            <pc:docMk/>
            <pc:sldMk cId="4026681049" sldId="258"/>
            <ac:spMk id="31" creationId="{91365F9C-73A9-A09F-6C2E-ACE1BFCA2572}"/>
          </ac:spMkLst>
        </pc:spChg>
        <pc:spChg chg="add mod">
          <ac:chgData name="GOVARDAN N.A." userId="9a60f4a6e0c3ef2d" providerId="LiveId" clId="{AEE49F19-2D08-43C0-8988-2C1B603A3E1D}" dt="2023-09-23T15:11:13.739" v="3644" actId="20577"/>
          <ac:spMkLst>
            <pc:docMk/>
            <pc:sldMk cId="4026681049" sldId="258"/>
            <ac:spMk id="32" creationId="{461CA1C0-4E69-11DC-F630-E8CD2697E0CD}"/>
          </ac:spMkLst>
        </pc:spChg>
        <pc:spChg chg="add mod">
          <ac:chgData name="GOVARDAN N.A." userId="9a60f4a6e0c3ef2d" providerId="LiveId" clId="{AEE49F19-2D08-43C0-8988-2C1B603A3E1D}" dt="2023-09-23T15:11:16.443" v="3645" actId="20577"/>
          <ac:spMkLst>
            <pc:docMk/>
            <pc:sldMk cId="4026681049" sldId="258"/>
            <ac:spMk id="33" creationId="{19BB481A-E6B8-B7DC-E366-EA4BF7F70462}"/>
          </ac:spMkLst>
        </pc:spChg>
        <pc:picChg chg="add mod">
          <ac:chgData name="GOVARDAN N.A." userId="9a60f4a6e0c3ef2d" providerId="LiveId" clId="{AEE49F19-2D08-43C0-8988-2C1B603A3E1D}" dt="2023-09-23T09:48:56.980" v="1900" actId="1076"/>
          <ac:picMkLst>
            <pc:docMk/>
            <pc:sldMk cId="4026681049" sldId="258"/>
            <ac:picMk id="5" creationId="{E0BA69D9-0B5A-0F92-1EB1-0485601C84B1}"/>
          </ac:picMkLst>
        </pc:picChg>
        <pc:picChg chg="add mod">
          <ac:chgData name="GOVARDAN N.A." userId="9a60f4a6e0c3ef2d" providerId="LiveId" clId="{AEE49F19-2D08-43C0-8988-2C1B603A3E1D}" dt="2023-09-23T09:49:08.832" v="1902" actId="1076"/>
          <ac:picMkLst>
            <pc:docMk/>
            <pc:sldMk cId="4026681049" sldId="258"/>
            <ac:picMk id="7" creationId="{9CA74B58-B41E-4E95-AE6C-85E764380C4A}"/>
          </ac:picMkLst>
        </pc:picChg>
        <pc:picChg chg="add del mod">
          <ac:chgData name="GOVARDAN N.A." userId="9a60f4a6e0c3ef2d" providerId="LiveId" clId="{AEE49F19-2D08-43C0-8988-2C1B603A3E1D}" dt="2023-09-23T08:28:05.275" v="1090" actId="478"/>
          <ac:picMkLst>
            <pc:docMk/>
            <pc:sldMk cId="4026681049" sldId="258"/>
            <ac:picMk id="10" creationId="{92BC45D6-3690-274F-6AA5-A0BBBF0F6027}"/>
          </ac:picMkLst>
        </pc:picChg>
        <pc:picChg chg="add mod">
          <ac:chgData name="GOVARDAN N.A." userId="9a60f4a6e0c3ef2d" providerId="LiveId" clId="{AEE49F19-2D08-43C0-8988-2C1B603A3E1D}" dt="2023-09-24T08:48:58.922" v="4807" actId="1076"/>
          <ac:picMkLst>
            <pc:docMk/>
            <pc:sldMk cId="4026681049" sldId="258"/>
            <ac:picMk id="15" creationId="{45A032E7-9E03-61BD-855A-B7672C4A58AC}"/>
          </ac:picMkLst>
        </pc:picChg>
        <pc:picChg chg="add del mod">
          <ac:chgData name="GOVARDAN N.A." userId="9a60f4a6e0c3ef2d" providerId="LiveId" clId="{AEE49F19-2D08-43C0-8988-2C1B603A3E1D}" dt="2023-09-23T08:43:43.431" v="1183" actId="478"/>
          <ac:picMkLst>
            <pc:docMk/>
            <pc:sldMk cId="4026681049" sldId="258"/>
            <ac:picMk id="19" creationId="{5E1388B6-27B3-6636-02EE-55E789CA25DB}"/>
          </ac:picMkLst>
        </pc:picChg>
        <pc:picChg chg="add mod">
          <ac:chgData name="GOVARDAN N.A." userId="9a60f4a6e0c3ef2d" providerId="LiveId" clId="{AEE49F19-2D08-43C0-8988-2C1B603A3E1D}" dt="2023-09-23T09:03:28.855" v="1269" actId="1076"/>
          <ac:picMkLst>
            <pc:docMk/>
            <pc:sldMk cId="4026681049" sldId="258"/>
            <ac:picMk id="22" creationId="{80E2863A-7BAC-CEE3-6AF4-594AF3557D03}"/>
          </ac:picMkLst>
        </pc:picChg>
        <pc:picChg chg="add del mod">
          <ac:chgData name="GOVARDAN N.A." userId="9a60f4a6e0c3ef2d" providerId="LiveId" clId="{AEE49F19-2D08-43C0-8988-2C1B603A3E1D}" dt="2023-09-23T08:46:17.616" v="1204" actId="478"/>
          <ac:picMkLst>
            <pc:docMk/>
            <pc:sldMk cId="4026681049" sldId="258"/>
            <ac:picMk id="24" creationId="{46781FAE-A46B-47C6-5D2A-2BAE8E591768}"/>
          </ac:picMkLst>
        </pc:picChg>
        <pc:picChg chg="add del mod">
          <ac:chgData name="GOVARDAN N.A." userId="9a60f4a6e0c3ef2d" providerId="LiveId" clId="{AEE49F19-2D08-43C0-8988-2C1B603A3E1D}" dt="2023-09-23T08:48:11.599" v="1223" actId="14100"/>
          <ac:picMkLst>
            <pc:docMk/>
            <pc:sldMk cId="4026681049" sldId="258"/>
            <ac:picMk id="26" creationId="{652CDEDE-2863-7AC9-EF14-66FB8D968F5C}"/>
          </ac:picMkLst>
        </pc:picChg>
        <pc:picChg chg="add del mod">
          <ac:chgData name="GOVARDAN N.A." userId="9a60f4a6e0c3ef2d" providerId="LiveId" clId="{AEE49F19-2D08-43C0-8988-2C1B603A3E1D}" dt="2023-09-23T09:02:13.756" v="1264" actId="478"/>
          <ac:picMkLst>
            <pc:docMk/>
            <pc:sldMk cId="4026681049" sldId="258"/>
            <ac:picMk id="28" creationId="{C6A60C27-A51C-CFAC-FF24-3E6B0CB676CC}"/>
          </ac:picMkLst>
        </pc:picChg>
        <pc:picChg chg="add del mod">
          <ac:chgData name="GOVARDAN N.A." userId="9a60f4a6e0c3ef2d" providerId="LiveId" clId="{AEE49F19-2D08-43C0-8988-2C1B603A3E1D}" dt="2023-09-23T09:14:14.602" v="1324" actId="478"/>
          <ac:picMkLst>
            <pc:docMk/>
            <pc:sldMk cId="4026681049" sldId="258"/>
            <ac:picMk id="29" creationId="{EB20922C-0423-9632-CD22-0511CACCF3AC}"/>
          </ac:picMkLst>
        </pc:picChg>
        <pc:picChg chg="add del mod">
          <ac:chgData name="GOVARDAN N.A." userId="9a60f4a6e0c3ef2d" providerId="LiveId" clId="{AEE49F19-2D08-43C0-8988-2C1B603A3E1D}" dt="2023-09-23T09:14:12.964" v="1323" actId="478"/>
          <ac:picMkLst>
            <pc:docMk/>
            <pc:sldMk cId="4026681049" sldId="258"/>
            <ac:picMk id="30" creationId="{290290C7-5D9A-C954-7BE7-0F5D3C2745CD}"/>
          </ac:picMkLst>
        </pc:picChg>
        <pc:picChg chg="add del">
          <ac:chgData name="GOVARDAN N.A." userId="9a60f4a6e0c3ef2d" providerId="LiveId" clId="{AEE49F19-2D08-43C0-8988-2C1B603A3E1D}" dt="2023-09-23T08:17:32.671" v="1001" actId="478"/>
          <ac:picMkLst>
            <pc:docMk/>
            <pc:sldMk cId="4026681049" sldId="258"/>
            <ac:picMk id="1026" creationId="{AA284406-0DB0-CAA6-4168-CCC43C7787E8}"/>
          </ac:picMkLst>
        </pc:picChg>
        <pc:picChg chg="add del">
          <ac:chgData name="GOVARDAN N.A." userId="9a60f4a6e0c3ef2d" providerId="LiveId" clId="{AEE49F19-2D08-43C0-8988-2C1B603A3E1D}" dt="2023-09-23T08:18:26.630" v="1003" actId="478"/>
          <ac:picMkLst>
            <pc:docMk/>
            <pc:sldMk cId="4026681049" sldId="258"/>
            <ac:picMk id="1028" creationId="{44A7EEB1-7EB4-300D-2A1C-CCE66E5DB049}"/>
          </ac:picMkLst>
        </pc:picChg>
        <pc:picChg chg="add del">
          <ac:chgData name="GOVARDAN N.A." userId="9a60f4a6e0c3ef2d" providerId="LiveId" clId="{AEE49F19-2D08-43C0-8988-2C1B603A3E1D}" dt="2023-09-23T08:26:21.869" v="1077" actId="478"/>
          <ac:picMkLst>
            <pc:docMk/>
            <pc:sldMk cId="4026681049" sldId="258"/>
            <ac:picMk id="1030" creationId="{75B828C5-0573-D295-E123-82FDFAB971B9}"/>
          </ac:picMkLst>
        </pc:picChg>
      </pc:sldChg>
      <pc:sldChg chg="addSp modSp add mod ord modTransition modAnim">
        <pc:chgData name="GOVARDAN N.A." userId="9a60f4a6e0c3ef2d" providerId="LiveId" clId="{AEE49F19-2D08-43C0-8988-2C1B603A3E1D}" dt="2023-09-24T08:54:44.764" v="4830"/>
        <pc:sldMkLst>
          <pc:docMk/>
          <pc:sldMk cId="2872757991" sldId="259"/>
        </pc:sldMkLst>
        <pc:spChg chg="add mod">
          <ac:chgData name="GOVARDAN N.A." userId="9a60f4a6e0c3ef2d" providerId="LiveId" clId="{AEE49F19-2D08-43C0-8988-2C1B603A3E1D}" dt="2023-09-23T09:29:39.364" v="1556" actId="113"/>
          <ac:spMkLst>
            <pc:docMk/>
            <pc:sldMk cId="2872757991" sldId="259"/>
            <ac:spMk id="7" creationId="{D870D23A-139D-E462-416B-F63BF7E3BA99}"/>
          </ac:spMkLst>
        </pc:spChg>
        <pc:spChg chg="add mod">
          <ac:chgData name="GOVARDAN N.A." userId="9a60f4a6e0c3ef2d" providerId="LiveId" clId="{AEE49F19-2D08-43C0-8988-2C1B603A3E1D}" dt="2023-09-23T09:45:18.292" v="1859" actId="20577"/>
          <ac:spMkLst>
            <pc:docMk/>
            <pc:sldMk cId="2872757991" sldId="259"/>
            <ac:spMk id="9" creationId="{AFF991C3-31EB-7C99-3B71-5F135BDA3821}"/>
          </ac:spMkLst>
        </pc:spChg>
        <pc:spChg chg="add mod">
          <ac:chgData name="GOVARDAN N.A." userId="9a60f4a6e0c3ef2d" providerId="LiveId" clId="{AEE49F19-2D08-43C0-8988-2C1B603A3E1D}" dt="2023-09-23T09:34:44.294" v="1752" actId="207"/>
          <ac:spMkLst>
            <pc:docMk/>
            <pc:sldMk cId="2872757991" sldId="259"/>
            <ac:spMk id="12" creationId="{234B4065-6352-F23F-D90C-7165351CCED7}"/>
          </ac:spMkLst>
        </pc:spChg>
        <pc:spChg chg="add mod">
          <ac:chgData name="GOVARDAN N.A." userId="9a60f4a6e0c3ef2d" providerId="LiveId" clId="{AEE49F19-2D08-43C0-8988-2C1B603A3E1D}" dt="2023-09-23T09:34:32.549" v="1750" actId="207"/>
          <ac:spMkLst>
            <pc:docMk/>
            <pc:sldMk cId="2872757991" sldId="259"/>
            <ac:spMk id="13" creationId="{CA3E53B6-0783-7017-7497-8D3D0B24102B}"/>
          </ac:spMkLst>
        </pc:spChg>
        <pc:spChg chg="add mod">
          <ac:chgData name="GOVARDAN N.A." userId="9a60f4a6e0c3ef2d" providerId="LiveId" clId="{AEE49F19-2D08-43C0-8988-2C1B603A3E1D}" dt="2023-09-23T09:33:55.082" v="1742" actId="207"/>
          <ac:spMkLst>
            <pc:docMk/>
            <pc:sldMk cId="2872757991" sldId="259"/>
            <ac:spMk id="14" creationId="{240D9C1D-4726-5C56-EC57-B5F1B91D034B}"/>
          </ac:spMkLst>
        </pc:spChg>
        <pc:spChg chg="add mod">
          <ac:chgData name="GOVARDAN N.A." userId="9a60f4a6e0c3ef2d" providerId="LiveId" clId="{AEE49F19-2D08-43C0-8988-2C1B603A3E1D}" dt="2023-09-23T09:34:38.829" v="1751" actId="207"/>
          <ac:spMkLst>
            <pc:docMk/>
            <pc:sldMk cId="2872757991" sldId="259"/>
            <ac:spMk id="15" creationId="{DC2DF839-97A7-715B-8062-E214BF3FE1F4}"/>
          </ac:spMkLst>
        </pc:spChg>
        <pc:graphicFrameChg chg="add mod modGraphic">
          <ac:chgData name="GOVARDAN N.A." userId="9a60f4a6e0c3ef2d" providerId="LiveId" clId="{AEE49F19-2D08-43C0-8988-2C1B603A3E1D}" dt="2023-09-23T09:47:17.792" v="1871" actId="122"/>
          <ac:graphicFrameMkLst>
            <pc:docMk/>
            <pc:sldMk cId="2872757991" sldId="259"/>
            <ac:graphicFrameMk id="3" creationId="{A31558F4-5D93-7F29-B986-7E3E0A0175B1}"/>
          </ac:graphicFrameMkLst>
        </pc:graphicFrameChg>
        <pc:cxnChg chg="mod">
          <ac:chgData name="GOVARDAN N.A." userId="9a60f4a6e0c3ef2d" providerId="LiveId" clId="{AEE49F19-2D08-43C0-8988-2C1B603A3E1D}" dt="2023-09-23T09:56:08.709" v="1915" actId="14100"/>
          <ac:cxnSpMkLst>
            <pc:docMk/>
            <pc:sldMk cId="2872757991" sldId="259"/>
            <ac:cxnSpMk id="11" creationId="{BD178E11-2FFB-0457-D158-C2B80F4630D2}"/>
          </ac:cxnSpMkLst>
        </pc:cxnChg>
      </pc:sldChg>
      <pc:sldChg chg="addSp delSp modSp add mod ord modTransition modAnim">
        <pc:chgData name="GOVARDAN N.A." userId="9a60f4a6e0c3ef2d" providerId="LiveId" clId="{AEE49F19-2D08-43C0-8988-2C1B603A3E1D}" dt="2023-09-24T08:54:08.992" v="4826"/>
        <pc:sldMkLst>
          <pc:docMk/>
          <pc:sldMk cId="2461892784" sldId="260"/>
        </pc:sldMkLst>
        <pc:spChg chg="add mod">
          <ac:chgData name="GOVARDAN N.A." userId="9a60f4a6e0c3ef2d" providerId="LiveId" clId="{AEE49F19-2D08-43C0-8988-2C1B603A3E1D}" dt="2023-09-23T09:45:54.674" v="1863" actId="113"/>
          <ac:spMkLst>
            <pc:docMk/>
            <pc:sldMk cId="2461892784" sldId="260"/>
            <ac:spMk id="3" creationId="{6F20D52F-A980-4453-1E21-1990F3CC37F0}"/>
          </ac:spMkLst>
        </pc:spChg>
        <pc:spChg chg="add mod">
          <ac:chgData name="GOVARDAN N.A." userId="9a60f4a6e0c3ef2d" providerId="LiveId" clId="{AEE49F19-2D08-43C0-8988-2C1B603A3E1D}" dt="2023-09-23T09:44:35.527" v="1851" actId="571"/>
          <ac:spMkLst>
            <pc:docMk/>
            <pc:sldMk cId="2461892784" sldId="260"/>
            <ac:spMk id="7" creationId="{54596D52-391B-16DA-5811-D94C723B2F35}"/>
          </ac:spMkLst>
        </pc:spChg>
        <pc:spChg chg="add mod">
          <ac:chgData name="GOVARDAN N.A." userId="9a60f4a6e0c3ef2d" providerId="LiveId" clId="{AEE49F19-2D08-43C0-8988-2C1B603A3E1D}" dt="2023-09-23T12:42:12.557" v="2053" actId="1076"/>
          <ac:spMkLst>
            <pc:docMk/>
            <pc:sldMk cId="2461892784" sldId="260"/>
            <ac:spMk id="9" creationId="{69E3D41D-3778-0F08-0852-CECFAF2F3009}"/>
          </ac:spMkLst>
        </pc:spChg>
        <pc:spChg chg="add mod">
          <ac:chgData name="GOVARDAN N.A." userId="9a60f4a6e0c3ef2d" providerId="LiveId" clId="{AEE49F19-2D08-43C0-8988-2C1B603A3E1D}" dt="2023-09-23T09:46:52.879" v="1868" actId="688"/>
          <ac:spMkLst>
            <pc:docMk/>
            <pc:sldMk cId="2461892784" sldId="260"/>
            <ac:spMk id="12" creationId="{DABCD462-34B9-A1A4-6FA6-67C1EF53DB3E}"/>
          </ac:spMkLst>
        </pc:spChg>
        <pc:spChg chg="mod">
          <ac:chgData name="GOVARDAN N.A." userId="9a60f4a6e0c3ef2d" providerId="LiveId" clId="{AEE49F19-2D08-43C0-8988-2C1B603A3E1D}" dt="2023-09-23T09:47:50.770" v="1886" actId="20577"/>
          <ac:spMkLst>
            <pc:docMk/>
            <pc:sldMk cId="2461892784" sldId="260"/>
            <ac:spMk id="24" creationId="{756A3271-D71E-0F94-9D2D-A6256F81627D}"/>
          </ac:spMkLst>
        </pc:spChg>
        <pc:spChg chg="del">
          <ac:chgData name="GOVARDAN N.A." userId="9a60f4a6e0c3ef2d" providerId="LiveId" clId="{AEE49F19-2D08-43C0-8988-2C1B603A3E1D}" dt="2023-09-23T09:41:35.162" v="1778" actId="478"/>
          <ac:spMkLst>
            <pc:docMk/>
            <pc:sldMk cId="2461892784" sldId="260"/>
            <ac:spMk id="29" creationId="{44E6F1B2-F30D-B964-778A-693B27DE34E4}"/>
          </ac:spMkLst>
        </pc:spChg>
        <pc:graphicFrameChg chg="add mod modGraphic">
          <ac:chgData name="GOVARDAN N.A." userId="9a60f4a6e0c3ef2d" providerId="LiveId" clId="{AEE49F19-2D08-43C0-8988-2C1B603A3E1D}" dt="2023-09-23T09:48:33.937" v="1897" actId="113"/>
          <ac:graphicFrameMkLst>
            <pc:docMk/>
            <pc:sldMk cId="2461892784" sldId="260"/>
            <ac:graphicFrameMk id="13" creationId="{B510438E-12A8-B304-8AA1-E845999AFF77}"/>
          </ac:graphicFrameMkLst>
        </pc:graphicFrameChg>
        <pc:graphicFrameChg chg="del modGraphic">
          <ac:chgData name="GOVARDAN N.A." userId="9a60f4a6e0c3ef2d" providerId="LiveId" clId="{AEE49F19-2D08-43C0-8988-2C1B603A3E1D}" dt="2023-09-23T09:41:40.408" v="1780" actId="478"/>
          <ac:graphicFrameMkLst>
            <pc:docMk/>
            <pc:sldMk cId="2461892784" sldId="260"/>
            <ac:graphicFrameMk id="38" creationId="{DB96C1A4-7959-CF3A-1317-4F942E86D544}"/>
          </ac:graphicFrameMkLst>
        </pc:graphicFrameChg>
        <pc:cxnChg chg="mod">
          <ac:chgData name="GOVARDAN N.A." userId="9a60f4a6e0c3ef2d" providerId="LiveId" clId="{AEE49F19-2D08-43C0-8988-2C1B603A3E1D}" dt="2023-09-23T09:56:18.220" v="1916" actId="14100"/>
          <ac:cxnSpMkLst>
            <pc:docMk/>
            <pc:sldMk cId="2461892784" sldId="260"/>
            <ac:cxnSpMk id="11" creationId="{BD178E11-2FFB-0457-D158-C2B80F4630D2}"/>
          </ac:cxnSpMkLst>
        </pc:cxnChg>
      </pc:sldChg>
      <pc:sldChg chg="addSp delSp modSp add mod modTransition modAnim">
        <pc:chgData name="GOVARDAN N.A." userId="9a60f4a6e0c3ef2d" providerId="LiveId" clId="{AEE49F19-2D08-43C0-8988-2C1B603A3E1D}" dt="2023-09-24T08:55:36.494" v="4839"/>
        <pc:sldMkLst>
          <pc:docMk/>
          <pc:sldMk cId="3228487144" sldId="261"/>
        </pc:sldMkLst>
        <pc:spChg chg="mod">
          <ac:chgData name="GOVARDAN N.A." userId="9a60f4a6e0c3ef2d" providerId="LiveId" clId="{AEE49F19-2D08-43C0-8988-2C1B603A3E1D}" dt="2023-09-23T10:14:33.916" v="2023" actId="1076"/>
          <ac:spMkLst>
            <pc:docMk/>
            <pc:sldMk cId="3228487144" sldId="261"/>
            <ac:spMk id="3" creationId="{6F20D52F-A980-4453-1E21-1990F3CC37F0}"/>
          </ac:spMkLst>
        </pc:spChg>
        <pc:spChg chg="mod">
          <ac:chgData name="GOVARDAN N.A." userId="9a60f4a6e0c3ef2d" providerId="LiveId" clId="{AEE49F19-2D08-43C0-8988-2C1B603A3E1D}" dt="2023-09-23T10:01:58.244" v="1984" actId="20577"/>
          <ac:spMkLst>
            <pc:docMk/>
            <pc:sldMk cId="3228487144" sldId="261"/>
            <ac:spMk id="7" creationId="{54596D52-391B-16DA-5811-D94C723B2F35}"/>
          </ac:spMkLst>
        </pc:spChg>
        <pc:spChg chg="del">
          <ac:chgData name="GOVARDAN N.A." userId="9a60f4a6e0c3ef2d" providerId="LiveId" clId="{AEE49F19-2D08-43C0-8988-2C1B603A3E1D}" dt="2023-09-23T09:59:27.412" v="1952" actId="478"/>
          <ac:spMkLst>
            <pc:docMk/>
            <pc:sldMk cId="3228487144" sldId="261"/>
            <ac:spMk id="9" creationId="{69E3D41D-3778-0F08-0852-CECFAF2F3009}"/>
          </ac:spMkLst>
        </pc:spChg>
        <pc:spChg chg="del">
          <ac:chgData name="GOVARDAN N.A." userId="9a60f4a6e0c3ef2d" providerId="LiveId" clId="{AEE49F19-2D08-43C0-8988-2C1B603A3E1D}" dt="2023-09-23T09:59:18.033" v="1950" actId="478"/>
          <ac:spMkLst>
            <pc:docMk/>
            <pc:sldMk cId="3228487144" sldId="261"/>
            <ac:spMk id="12" creationId="{DABCD462-34B9-A1A4-6FA6-67C1EF53DB3E}"/>
          </ac:spMkLst>
        </pc:spChg>
        <pc:spChg chg="mod">
          <ac:chgData name="GOVARDAN N.A." userId="9a60f4a6e0c3ef2d" providerId="LiveId" clId="{AEE49F19-2D08-43C0-8988-2C1B603A3E1D}" dt="2023-09-23T10:02:19.449" v="1990" actId="20577"/>
          <ac:spMkLst>
            <pc:docMk/>
            <pc:sldMk cId="3228487144" sldId="261"/>
            <ac:spMk id="23" creationId="{7F201BF3-C715-420E-9D4B-5A3F15648F71}"/>
          </ac:spMkLst>
        </pc:spChg>
        <pc:spChg chg="mod">
          <ac:chgData name="GOVARDAN N.A." userId="9a60f4a6e0c3ef2d" providerId="LiveId" clId="{AEE49F19-2D08-43C0-8988-2C1B603A3E1D}" dt="2023-09-23T10:02:26.688" v="1998" actId="20577"/>
          <ac:spMkLst>
            <pc:docMk/>
            <pc:sldMk cId="3228487144" sldId="261"/>
            <ac:spMk id="24" creationId="{756A3271-D71E-0F94-9D2D-A6256F81627D}"/>
          </ac:spMkLst>
        </pc:spChg>
        <pc:spChg chg="mod">
          <ac:chgData name="GOVARDAN N.A." userId="9a60f4a6e0c3ef2d" providerId="LiveId" clId="{AEE49F19-2D08-43C0-8988-2C1B603A3E1D}" dt="2023-09-23T10:02:06.541" v="1986" actId="20577"/>
          <ac:spMkLst>
            <pc:docMk/>
            <pc:sldMk cId="3228487144" sldId="261"/>
            <ac:spMk id="25" creationId="{2CB35C43-38F0-A1D7-F84F-7B7057D70E19}"/>
          </ac:spMkLst>
        </pc:spChg>
        <pc:spChg chg="del mod">
          <ac:chgData name="GOVARDAN N.A." userId="9a60f4a6e0c3ef2d" providerId="LiveId" clId="{AEE49F19-2D08-43C0-8988-2C1B603A3E1D}" dt="2023-09-23T09:58:05.315" v="1926" actId="478"/>
          <ac:spMkLst>
            <pc:docMk/>
            <pc:sldMk cId="3228487144" sldId="261"/>
            <ac:spMk id="27" creationId="{55152DD9-6EBA-CEEB-874F-069852DE815D}"/>
          </ac:spMkLst>
        </pc:spChg>
        <pc:spChg chg="add mod">
          <ac:chgData name="GOVARDAN N.A." userId="9a60f4a6e0c3ef2d" providerId="LiveId" clId="{AEE49F19-2D08-43C0-8988-2C1B603A3E1D}" dt="2023-09-23T10:02:44.178" v="2003" actId="1076"/>
          <ac:spMkLst>
            <pc:docMk/>
            <pc:sldMk cId="3228487144" sldId="261"/>
            <ac:spMk id="37" creationId="{813C660B-0B41-748C-5287-36F3F0E66F3B}"/>
          </ac:spMkLst>
        </pc:spChg>
        <pc:spChg chg="add mod">
          <ac:chgData name="GOVARDAN N.A." userId="9a60f4a6e0c3ef2d" providerId="LiveId" clId="{AEE49F19-2D08-43C0-8988-2C1B603A3E1D}" dt="2023-09-23T10:13:41.181" v="2015" actId="20577"/>
          <ac:spMkLst>
            <pc:docMk/>
            <pc:sldMk cId="3228487144" sldId="261"/>
            <ac:spMk id="38" creationId="{24067545-15B3-2865-E3D9-058B65DF45C2}"/>
          </ac:spMkLst>
        </pc:spChg>
        <pc:spChg chg="mod">
          <ac:chgData name="GOVARDAN N.A." userId="9a60f4a6e0c3ef2d" providerId="LiveId" clId="{AEE49F19-2D08-43C0-8988-2C1B603A3E1D}" dt="2023-09-23T10:00:36.530" v="1968" actId="1076"/>
          <ac:spMkLst>
            <pc:docMk/>
            <pc:sldMk cId="3228487144" sldId="261"/>
            <ac:spMk id="39" creationId="{F938F00F-7C0E-0BF1-DC6B-492F186AD100}"/>
          </ac:spMkLst>
        </pc:spChg>
        <pc:spChg chg="add mod">
          <ac:chgData name="GOVARDAN N.A." userId="9a60f4a6e0c3ef2d" providerId="LiveId" clId="{AEE49F19-2D08-43C0-8988-2C1B603A3E1D}" dt="2023-09-23T12:48:49.322" v="2071" actId="20577"/>
          <ac:spMkLst>
            <pc:docMk/>
            <pc:sldMk cId="3228487144" sldId="261"/>
            <ac:spMk id="42" creationId="{5972AE38-4F29-54A7-6CAE-BEDB1DE09661}"/>
          </ac:spMkLst>
        </pc:spChg>
        <pc:graphicFrameChg chg="del">
          <ac:chgData name="GOVARDAN N.A." userId="9a60f4a6e0c3ef2d" providerId="LiveId" clId="{AEE49F19-2D08-43C0-8988-2C1B603A3E1D}" dt="2023-09-23T09:56:57.546" v="1918" actId="478"/>
          <ac:graphicFrameMkLst>
            <pc:docMk/>
            <pc:sldMk cId="3228487144" sldId="261"/>
            <ac:graphicFrameMk id="13" creationId="{B510438E-12A8-B304-8AA1-E845999AFF77}"/>
          </ac:graphicFrameMkLst>
        </pc:graphicFrameChg>
        <pc:picChg chg="mod">
          <ac:chgData name="GOVARDAN N.A." userId="9a60f4a6e0c3ef2d" providerId="LiveId" clId="{AEE49F19-2D08-43C0-8988-2C1B603A3E1D}" dt="2023-09-23T09:57:01.799" v="1919" actId="1076"/>
          <ac:picMkLst>
            <pc:docMk/>
            <pc:sldMk cId="3228487144" sldId="261"/>
            <ac:picMk id="2" creationId="{10A27224-4885-7C1E-3E0B-A910E5EB4D03}"/>
          </ac:picMkLst>
        </pc:picChg>
        <pc:picChg chg="mod">
          <ac:chgData name="GOVARDAN N.A." userId="9a60f4a6e0c3ef2d" providerId="LiveId" clId="{AEE49F19-2D08-43C0-8988-2C1B603A3E1D}" dt="2023-09-23T09:59:32.446" v="1953" actId="1076"/>
          <ac:picMkLst>
            <pc:docMk/>
            <pc:sldMk cId="3228487144" sldId="261"/>
            <ac:picMk id="4" creationId="{34939D7E-F2C1-6558-6153-11B49955FDFE}"/>
          </ac:picMkLst>
        </pc:picChg>
        <pc:picChg chg="mod">
          <ac:chgData name="GOVARDAN N.A." userId="9a60f4a6e0c3ef2d" providerId="LiveId" clId="{AEE49F19-2D08-43C0-8988-2C1B603A3E1D}" dt="2023-09-23T09:57:29.406" v="1922" actId="1076"/>
          <ac:picMkLst>
            <pc:docMk/>
            <pc:sldMk cId="3228487144" sldId="261"/>
            <ac:picMk id="5" creationId="{120B1C24-AA4D-9928-4292-5A318F637D17}"/>
          </ac:picMkLst>
        </pc:picChg>
        <pc:picChg chg="mod">
          <ac:chgData name="GOVARDAN N.A." userId="9a60f4a6e0c3ef2d" providerId="LiveId" clId="{AEE49F19-2D08-43C0-8988-2C1B603A3E1D}" dt="2023-09-23T13:40:11.508" v="2442" actId="1076"/>
          <ac:picMkLst>
            <pc:docMk/>
            <pc:sldMk cId="3228487144" sldId="261"/>
            <ac:picMk id="8" creationId="{FF7216F8-9CF9-33D7-F155-36FB52202E6A}"/>
          </ac:picMkLst>
        </pc:picChg>
        <pc:picChg chg="add mod">
          <ac:chgData name="GOVARDAN N.A." userId="9a60f4a6e0c3ef2d" providerId="LiveId" clId="{AEE49F19-2D08-43C0-8988-2C1B603A3E1D}" dt="2023-09-23T12:41:08.752" v="2050" actId="1076"/>
          <ac:picMkLst>
            <pc:docMk/>
            <pc:sldMk cId="3228487144" sldId="261"/>
            <ac:picMk id="12" creationId="{EFFED2D1-0219-B036-4229-33AF3EB2B338}"/>
          </ac:picMkLst>
        </pc:picChg>
        <pc:picChg chg="add mod">
          <ac:chgData name="GOVARDAN N.A." userId="9a60f4a6e0c3ef2d" providerId="LiveId" clId="{AEE49F19-2D08-43C0-8988-2C1B603A3E1D}" dt="2023-09-23T10:00:26.958" v="1967" actId="1076"/>
          <ac:picMkLst>
            <pc:docMk/>
            <pc:sldMk cId="3228487144" sldId="261"/>
            <ac:picMk id="20" creationId="{DBF20833-946A-FA01-D6E4-7A9AE2F2D999}"/>
          </ac:picMkLst>
        </pc:picChg>
        <pc:picChg chg="add del mod">
          <ac:chgData name="GOVARDAN N.A." userId="9a60f4a6e0c3ef2d" providerId="LiveId" clId="{AEE49F19-2D08-43C0-8988-2C1B603A3E1D}" dt="2023-09-23T12:39:48.848" v="2031" actId="478"/>
          <ac:picMkLst>
            <pc:docMk/>
            <pc:sldMk cId="3228487144" sldId="261"/>
            <ac:picMk id="32" creationId="{F3611BAC-6224-198C-0861-4E3A7AEE3B54}"/>
          </ac:picMkLst>
        </pc:picChg>
        <pc:cxnChg chg="mod">
          <ac:chgData name="GOVARDAN N.A." userId="9a60f4a6e0c3ef2d" providerId="LiveId" clId="{AEE49F19-2D08-43C0-8988-2C1B603A3E1D}" dt="2023-09-23T10:00:21.414" v="1966" actId="14100"/>
          <ac:cxnSpMkLst>
            <pc:docMk/>
            <pc:sldMk cId="3228487144" sldId="261"/>
            <ac:cxnSpMk id="10" creationId="{D81D9ED9-3B42-2CDB-3576-763074B1DE6A}"/>
          </ac:cxnSpMkLst>
        </pc:cxnChg>
        <pc:cxnChg chg="mod">
          <ac:chgData name="GOVARDAN N.A." userId="9a60f4a6e0c3ef2d" providerId="LiveId" clId="{AEE49F19-2D08-43C0-8988-2C1B603A3E1D}" dt="2023-09-23T10:14:38.837" v="2024" actId="14100"/>
          <ac:cxnSpMkLst>
            <pc:docMk/>
            <pc:sldMk cId="3228487144" sldId="261"/>
            <ac:cxnSpMk id="11" creationId="{BD178E11-2FFB-0457-D158-C2B80F4630D2}"/>
          </ac:cxnSpMkLst>
        </pc:cxnChg>
        <pc:cxnChg chg="mod">
          <ac:chgData name="GOVARDAN N.A." userId="9a60f4a6e0c3ef2d" providerId="LiveId" clId="{AEE49F19-2D08-43C0-8988-2C1B603A3E1D}" dt="2023-09-23T09:59:23.264" v="1951" actId="14100"/>
          <ac:cxnSpMkLst>
            <pc:docMk/>
            <pc:sldMk cId="3228487144" sldId="261"/>
            <ac:cxnSpMk id="16" creationId="{F62A9DDF-EA52-B8D8-3AC1-AD5AE9B9B0DB}"/>
          </ac:cxnSpMkLst>
        </pc:cxnChg>
        <pc:cxnChg chg="mod">
          <ac:chgData name="GOVARDAN N.A." userId="9a60f4a6e0c3ef2d" providerId="LiveId" clId="{AEE49F19-2D08-43C0-8988-2C1B603A3E1D}" dt="2023-09-23T09:59:14.813" v="1949" actId="14100"/>
          <ac:cxnSpMkLst>
            <pc:docMk/>
            <pc:sldMk cId="3228487144" sldId="261"/>
            <ac:cxnSpMk id="17" creationId="{26EDF85E-13F2-6381-4745-0A67A3CA0E98}"/>
          </ac:cxnSpMkLst>
        </pc:cxnChg>
        <pc:cxnChg chg="add mod">
          <ac:chgData name="GOVARDAN N.A." userId="9a60f4a6e0c3ef2d" providerId="LiveId" clId="{AEE49F19-2D08-43C0-8988-2C1B603A3E1D}" dt="2023-09-23T10:01:29.649" v="1979" actId="14100"/>
          <ac:cxnSpMkLst>
            <pc:docMk/>
            <pc:sldMk cId="3228487144" sldId="261"/>
            <ac:cxnSpMk id="33" creationId="{1769A395-2BC6-C6D6-1F33-9AE278B98721}"/>
          </ac:cxnSpMkLst>
        </pc:cxnChg>
        <pc:cxnChg chg="add mod">
          <ac:chgData name="GOVARDAN N.A." userId="9a60f4a6e0c3ef2d" providerId="LiveId" clId="{AEE49F19-2D08-43C0-8988-2C1B603A3E1D}" dt="2023-09-23T10:01:41.079" v="1982" actId="14100"/>
          <ac:cxnSpMkLst>
            <pc:docMk/>
            <pc:sldMk cId="3228487144" sldId="261"/>
            <ac:cxnSpMk id="35" creationId="{89EF607F-9B1C-1470-AD45-245FE1349D8B}"/>
          </ac:cxnSpMkLst>
        </pc:cxnChg>
      </pc:sldChg>
      <pc:sldChg chg="addSp delSp modSp new mod modTransition modAnim">
        <pc:chgData name="GOVARDAN N.A." userId="9a60f4a6e0c3ef2d" providerId="LiveId" clId="{AEE49F19-2D08-43C0-8988-2C1B603A3E1D}" dt="2023-09-24T08:56:13.686" v="4843"/>
        <pc:sldMkLst>
          <pc:docMk/>
          <pc:sldMk cId="2568460007" sldId="262"/>
        </pc:sldMkLst>
        <pc:spChg chg="mod">
          <ac:chgData name="GOVARDAN N.A." userId="9a60f4a6e0c3ef2d" providerId="LiveId" clId="{AEE49F19-2D08-43C0-8988-2C1B603A3E1D}" dt="2023-09-23T12:54:33.733" v="2107" actId="255"/>
          <ac:spMkLst>
            <pc:docMk/>
            <pc:sldMk cId="2568460007" sldId="262"/>
            <ac:spMk id="2" creationId="{D38C3F8C-F4D6-77EA-7BB7-128C6C5A62F0}"/>
          </ac:spMkLst>
        </pc:spChg>
        <pc:spChg chg="del">
          <ac:chgData name="GOVARDAN N.A." userId="9a60f4a6e0c3ef2d" providerId="LiveId" clId="{AEE49F19-2D08-43C0-8988-2C1B603A3E1D}" dt="2023-09-23T12:52:51.802" v="2102" actId="478"/>
          <ac:spMkLst>
            <pc:docMk/>
            <pc:sldMk cId="2568460007" sldId="262"/>
            <ac:spMk id="3" creationId="{C615E36A-7B42-FC91-409D-605CE80F47C7}"/>
          </ac:spMkLst>
        </pc:spChg>
        <pc:spChg chg="add mod">
          <ac:chgData name="GOVARDAN N.A." userId="9a60f4a6e0c3ef2d" providerId="LiveId" clId="{AEE49F19-2D08-43C0-8988-2C1B603A3E1D}" dt="2023-09-23T13:03:20.277" v="2216" actId="1076"/>
          <ac:spMkLst>
            <pc:docMk/>
            <pc:sldMk cId="2568460007" sldId="262"/>
            <ac:spMk id="5" creationId="{13DC4F3F-C86C-1EC1-08C6-FDD01AE2FCEB}"/>
          </ac:spMkLst>
        </pc:spChg>
        <pc:picChg chg="add mod">
          <ac:chgData name="GOVARDAN N.A." userId="9a60f4a6e0c3ef2d" providerId="LiveId" clId="{AEE49F19-2D08-43C0-8988-2C1B603A3E1D}" dt="2023-09-23T12:59:14.012" v="2120" actId="1076"/>
          <ac:picMkLst>
            <pc:docMk/>
            <pc:sldMk cId="2568460007" sldId="262"/>
            <ac:picMk id="4" creationId="{28E5CC34-2A6B-DA57-8F7A-E9F1AFE1A0A3}"/>
          </ac:picMkLst>
        </pc:picChg>
        <pc:picChg chg="add mod">
          <ac:chgData name="GOVARDAN N.A." userId="9a60f4a6e0c3ef2d" providerId="LiveId" clId="{AEE49F19-2D08-43C0-8988-2C1B603A3E1D}" dt="2023-09-23T13:06:02.316" v="2228" actId="1076"/>
          <ac:picMkLst>
            <pc:docMk/>
            <pc:sldMk cId="2568460007" sldId="262"/>
            <ac:picMk id="7" creationId="{23D6F736-9FF0-00A2-50B2-4FF9F969133E}"/>
          </ac:picMkLst>
        </pc:picChg>
      </pc:sldChg>
      <pc:sldChg chg="addSp delSp modSp new add del mod modTransition modAnim">
        <pc:chgData name="GOVARDAN N.A." userId="9a60f4a6e0c3ef2d" providerId="LiveId" clId="{AEE49F19-2D08-43C0-8988-2C1B603A3E1D}" dt="2023-09-24T08:56:31.955" v="4846"/>
        <pc:sldMkLst>
          <pc:docMk/>
          <pc:sldMk cId="2983769023" sldId="263"/>
        </pc:sldMkLst>
        <pc:spChg chg="mod">
          <ac:chgData name="GOVARDAN N.A." userId="9a60f4a6e0c3ef2d" providerId="LiveId" clId="{AEE49F19-2D08-43C0-8988-2C1B603A3E1D}" dt="2023-09-23T13:11:22.406" v="2320" actId="122"/>
          <ac:spMkLst>
            <pc:docMk/>
            <pc:sldMk cId="2983769023" sldId="263"/>
            <ac:spMk id="2" creationId="{D0C264E2-C077-E87C-323F-F330061515D3}"/>
          </ac:spMkLst>
        </pc:spChg>
        <pc:spChg chg="del">
          <ac:chgData name="GOVARDAN N.A." userId="9a60f4a6e0c3ef2d" providerId="LiveId" clId="{AEE49F19-2D08-43C0-8988-2C1B603A3E1D}" dt="2023-09-23T13:10:45.742" v="2304" actId="478"/>
          <ac:spMkLst>
            <pc:docMk/>
            <pc:sldMk cId="2983769023" sldId="263"/>
            <ac:spMk id="3" creationId="{DD358013-6215-032D-C542-535FC604836B}"/>
          </ac:spMkLst>
        </pc:spChg>
        <pc:spChg chg="add mod">
          <ac:chgData name="GOVARDAN N.A." userId="9a60f4a6e0c3ef2d" providerId="LiveId" clId="{AEE49F19-2D08-43C0-8988-2C1B603A3E1D}" dt="2023-09-23T13:21:25.279" v="2374" actId="2710"/>
          <ac:spMkLst>
            <pc:docMk/>
            <pc:sldMk cId="2983769023" sldId="263"/>
            <ac:spMk id="4" creationId="{E3A6AE01-BC57-556A-4010-92E6DFF73D92}"/>
          </ac:spMkLst>
        </pc:spChg>
        <pc:spChg chg="add mod">
          <ac:chgData name="GOVARDAN N.A." userId="9a60f4a6e0c3ef2d" providerId="LiveId" clId="{AEE49F19-2D08-43C0-8988-2C1B603A3E1D}" dt="2023-09-23T13:33:08.642" v="2413" actId="571"/>
          <ac:spMkLst>
            <pc:docMk/>
            <pc:sldMk cId="2983769023" sldId="263"/>
            <ac:spMk id="9" creationId="{DF641A47-D6F8-B631-EB2A-855FDAA88377}"/>
          </ac:spMkLst>
        </pc:spChg>
        <pc:picChg chg="add mod">
          <ac:chgData name="GOVARDAN N.A." userId="9a60f4a6e0c3ef2d" providerId="LiveId" clId="{AEE49F19-2D08-43C0-8988-2C1B603A3E1D}" dt="2023-09-23T13:22:56.799" v="2379" actId="1076"/>
          <ac:picMkLst>
            <pc:docMk/>
            <pc:sldMk cId="2983769023" sldId="263"/>
            <ac:picMk id="6" creationId="{A45F3834-3F14-69E8-4870-EAB7C6E5968F}"/>
          </ac:picMkLst>
        </pc:picChg>
        <pc:picChg chg="add mod">
          <ac:chgData name="GOVARDAN N.A." userId="9a60f4a6e0c3ef2d" providerId="LiveId" clId="{AEE49F19-2D08-43C0-8988-2C1B603A3E1D}" dt="2023-09-23T13:23:18.064" v="2381" actId="1076"/>
          <ac:picMkLst>
            <pc:docMk/>
            <pc:sldMk cId="2983769023" sldId="263"/>
            <ac:picMk id="7" creationId="{174BFCFB-FDBD-F6FD-252B-191F20873D48}"/>
          </ac:picMkLst>
        </pc:picChg>
        <pc:picChg chg="add mod">
          <ac:chgData name="GOVARDAN N.A." userId="9a60f4a6e0c3ef2d" providerId="LiveId" clId="{AEE49F19-2D08-43C0-8988-2C1B603A3E1D}" dt="2023-09-23T13:28:06.590" v="2397" actId="1076"/>
          <ac:picMkLst>
            <pc:docMk/>
            <pc:sldMk cId="2983769023" sldId="263"/>
            <ac:picMk id="8" creationId="{9E9B764F-1F93-8EDA-8829-8FB3B3726E09}"/>
          </ac:picMkLst>
        </pc:picChg>
        <pc:picChg chg="add mod">
          <ac:chgData name="GOVARDAN N.A." userId="9a60f4a6e0c3ef2d" providerId="LiveId" clId="{AEE49F19-2D08-43C0-8988-2C1B603A3E1D}" dt="2023-09-23T13:19:49.635" v="2339" actId="1076"/>
          <ac:picMkLst>
            <pc:docMk/>
            <pc:sldMk cId="2983769023" sldId="263"/>
            <ac:picMk id="1026" creationId="{8A211F0E-E19F-6ED5-0AFC-E15EC258420C}"/>
          </ac:picMkLst>
        </pc:picChg>
      </pc:sldChg>
      <pc:sldChg chg="addSp delSp modSp new mod modTransition setBg modAnim">
        <pc:chgData name="GOVARDAN N.A." userId="9a60f4a6e0c3ef2d" providerId="LiveId" clId="{AEE49F19-2D08-43C0-8988-2C1B603A3E1D}" dt="2023-09-24T08:56:46.466" v="4848"/>
        <pc:sldMkLst>
          <pc:docMk/>
          <pc:sldMk cId="4031307391" sldId="264"/>
        </pc:sldMkLst>
        <pc:spChg chg="del">
          <ac:chgData name="GOVARDAN N.A." userId="9a60f4a6e0c3ef2d" providerId="LiveId" clId="{AEE49F19-2D08-43C0-8988-2C1B603A3E1D}" dt="2023-09-23T13:39:17.694" v="2440" actId="478"/>
          <ac:spMkLst>
            <pc:docMk/>
            <pc:sldMk cId="4031307391" sldId="264"/>
            <ac:spMk id="2" creationId="{D156E2B4-2CAE-440F-3325-B3DD64F62B5D}"/>
          </ac:spMkLst>
        </pc:spChg>
        <pc:spChg chg="del">
          <ac:chgData name="GOVARDAN N.A." userId="9a60f4a6e0c3ef2d" providerId="LiveId" clId="{AEE49F19-2D08-43C0-8988-2C1B603A3E1D}" dt="2023-09-23T13:39:19.671" v="2441" actId="478"/>
          <ac:spMkLst>
            <pc:docMk/>
            <pc:sldMk cId="4031307391" sldId="264"/>
            <ac:spMk id="3" creationId="{7281820F-B792-6DB2-9603-8E32D4D93ED5}"/>
          </ac:spMkLst>
        </pc:spChg>
        <pc:spChg chg="add mod">
          <ac:chgData name="GOVARDAN N.A." userId="9a60f4a6e0c3ef2d" providerId="LiveId" clId="{AEE49F19-2D08-43C0-8988-2C1B603A3E1D}" dt="2023-09-23T13:48:33.923" v="2578" actId="1076"/>
          <ac:spMkLst>
            <pc:docMk/>
            <pc:sldMk cId="4031307391" sldId="264"/>
            <ac:spMk id="46" creationId="{0532108C-BEB1-8186-C298-96E0EA8899CB}"/>
          </ac:spMkLst>
        </pc:spChg>
        <pc:spChg chg="add mod">
          <ac:chgData name="GOVARDAN N.A." userId="9a60f4a6e0c3ef2d" providerId="LiveId" clId="{AEE49F19-2D08-43C0-8988-2C1B603A3E1D}" dt="2023-09-23T13:48:08.975" v="2573" actId="20577"/>
          <ac:spMkLst>
            <pc:docMk/>
            <pc:sldMk cId="4031307391" sldId="264"/>
            <ac:spMk id="47" creationId="{3CD23C1C-5F65-3B13-5E8E-8010DBBFECB6}"/>
          </ac:spMkLst>
        </pc:spChg>
        <pc:spChg chg="add mod">
          <ac:chgData name="GOVARDAN N.A." userId="9a60f4a6e0c3ef2d" providerId="LiveId" clId="{AEE49F19-2D08-43C0-8988-2C1B603A3E1D}" dt="2023-09-23T13:48:27.285" v="2577" actId="1076"/>
          <ac:spMkLst>
            <pc:docMk/>
            <pc:sldMk cId="4031307391" sldId="264"/>
            <ac:spMk id="48" creationId="{AD9C05C0-9F2D-4C75-7869-39F0A06DCAE1}"/>
          </ac:spMkLst>
        </pc:spChg>
        <pc:spChg chg="add del mod">
          <ac:chgData name="GOVARDAN N.A." userId="9a60f4a6e0c3ef2d" providerId="LiveId" clId="{AEE49F19-2D08-43C0-8988-2C1B603A3E1D}" dt="2023-09-23T14:09:14.917" v="2627" actId="478"/>
          <ac:spMkLst>
            <pc:docMk/>
            <pc:sldMk cId="4031307391" sldId="264"/>
            <ac:spMk id="51" creationId="{AA5C3E51-CDB4-5EF1-2C8F-376A52B515E0}"/>
          </ac:spMkLst>
        </pc:spChg>
        <pc:spChg chg="add mod">
          <ac:chgData name="GOVARDAN N.A." userId="9a60f4a6e0c3ef2d" providerId="LiveId" clId="{AEE49F19-2D08-43C0-8988-2C1B603A3E1D}" dt="2023-09-23T14:09:29.715" v="2637" actId="14100"/>
          <ac:spMkLst>
            <pc:docMk/>
            <pc:sldMk cId="4031307391" sldId="264"/>
            <ac:spMk id="52" creationId="{2D11D040-FF93-73C0-19F6-EF287EB6A5E1}"/>
          </ac:spMkLst>
        </pc:spChg>
        <pc:spChg chg="add mod">
          <ac:chgData name="GOVARDAN N.A." userId="9a60f4a6e0c3ef2d" providerId="LiveId" clId="{AEE49F19-2D08-43C0-8988-2C1B603A3E1D}" dt="2023-09-23T14:10:01.660" v="2645" actId="20577"/>
          <ac:spMkLst>
            <pc:docMk/>
            <pc:sldMk cId="4031307391" sldId="264"/>
            <ac:spMk id="53" creationId="{A73A88B8-98C1-E068-9F56-8D0074ECBE97}"/>
          </ac:spMkLst>
        </pc:spChg>
        <pc:spChg chg="add mod">
          <ac:chgData name="GOVARDAN N.A." userId="9a60f4a6e0c3ef2d" providerId="LiveId" clId="{AEE49F19-2D08-43C0-8988-2C1B603A3E1D}" dt="2023-09-23T14:10:12.164" v="2649" actId="20577"/>
          <ac:spMkLst>
            <pc:docMk/>
            <pc:sldMk cId="4031307391" sldId="264"/>
            <ac:spMk id="54" creationId="{700327CB-BCF0-5F09-C34F-A53B3420B2A1}"/>
          </ac:spMkLst>
        </pc:spChg>
        <pc:spChg chg="add mod">
          <ac:chgData name="GOVARDAN N.A." userId="9a60f4a6e0c3ef2d" providerId="LiveId" clId="{AEE49F19-2D08-43C0-8988-2C1B603A3E1D}" dt="2023-09-23T14:11:47.697" v="2710" actId="688"/>
          <ac:spMkLst>
            <pc:docMk/>
            <pc:sldMk cId="4031307391" sldId="264"/>
            <ac:spMk id="55" creationId="{49896971-8A85-4D64-DB84-A04F40F322DE}"/>
          </ac:spMkLst>
        </pc:spChg>
        <pc:spChg chg="add del mod">
          <ac:chgData name="GOVARDAN N.A." userId="9a60f4a6e0c3ef2d" providerId="LiveId" clId="{AEE49F19-2D08-43C0-8988-2C1B603A3E1D}" dt="2023-09-23T14:11:23.832" v="2706" actId="478"/>
          <ac:spMkLst>
            <pc:docMk/>
            <pc:sldMk cId="4031307391" sldId="264"/>
            <ac:spMk id="56" creationId="{518CBF7C-582B-1BE7-3060-C3C35E4E956B}"/>
          </ac:spMkLst>
        </pc:spChg>
        <pc:spChg chg="add del mod">
          <ac:chgData name="GOVARDAN N.A." userId="9a60f4a6e0c3ef2d" providerId="LiveId" clId="{AEE49F19-2D08-43C0-8988-2C1B603A3E1D}" dt="2023-09-23T14:11:01.219" v="2683" actId="478"/>
          <ac:spMkLst>
            <pc:docMk/>
            <pc:sldMk cId="4031307391" sldId="264"/>
            <ac:spMk id="57" creationId="{82AD1A30-C35F-EF0D-B49E-865D17B85AC2}"/>
          </ac:spMkLst>
        </pc:spChg>
        <pc:spChg chg="add mod">
          <ac:chgData name="GOVARDAN N.A." userId="9a60f4a6e0c3ef2d" providerId="LiveId" clId="{AEE49F19-2D08-43C0-8988-2C1B603A3E1D}" dt="2023-09-23T14:12:22.498" v="2729" actId="255"/>
          <ac:spMkLst>
            <pc:docMk/>
            <pc:sldMk cId="4031307391" sldId="264"/>
            <ac:spMk id="58" creationId="{2C923EC8-1064-7A9C-63CF-E3046D906DB9}"/>
          </ac:spMkLst>
        </pc:spChg>
        <pc:spChg chg="add mod">
          <ac:chgData name="GOVARDAN N.A." userId="9a60f4a6e0c3ef2d" providerId="LiveId" clId="{AEE49F19-2D08-43C0-8988-2C1B603A3E1D}" dt="2023-09-23T14:13:21.198" v="2762" actId="688"/>
          <ac:spMkLst>
            <pc:docMk/>
            <pc:sldMk cId="4031307391" sldId="264"/>
            <ac:spMk id="59" creationId="{9C525C1D-FA92-DFA4-1978-74AD8A09D2FC}"/>
          </ac:spMkLst>
        </pc:spChg>
        <pc:spChg chg="add mod">
          <ac:chgData name="GOVARDAN N.A." userId="9a60f4a6e0c3ef2d" providerId="LiveId" clId="{AEE49F19-2D08-43C0-8988-2C1B603A3E1D}" dt="2023-09-23T14:30:52.586" v="2904" actId="339"/>
          <ac:spMkLst>
            <pc:docMk/>
            <pc:sldMk cId="4031307391" sldId="264"/>
            <ac:spMk id="62" creationId="{143CF430-2624-E183-6ED2-C3713CF0C41B}"/>
          </ac:spMkLst>
        </pc:spChg>
        <pc:spChg chg="add mod">
          <ac:chgData name="GOVARDAN N.A." userId="9a60f4a6e0c3ef2d" providerId="LiveId" clId="{AEE49F19-2D08-43C0-8988-2C1B603A3E1D}" dt="2023-09-23T14:31:33.195" v="2924" actId="339"/>
          <ac:spMkLst>
            <pc:docMk/>
            <pc:sldMk cId="4031307391" sldId="264"/>
            <ac:spMk id="63" creationId="{E63167D1-CEC7-9066-F148-860A0311C737}"/>
          </ac:spMkLst>
        </pc:spChg>
        <pc:picChg chg="add mod">
          <ac:chgData name="GOVARDAN N.A." userId="9a60f4a6e0c3ef2d" providerId="LiveId" clId="{AEE49F19-2D08-43C0-8988-2C1B603A3E1D}" dt="2023-09-23T13:43:26.859" v="2499" actId="1076"/>
          <ac:picMkLst>
            <pc:docMk/>
            <pc:sldMk cId="4031307391" sldId="264"/>
            <ac:picMk id="4" creationId="{B9E63DC8-461B-E200-CB52-2EBE91FC4EA7}"/>
          </ac:picMkLst>
        </pc:picChg>
        <pc:picChg chg="add mod">
          <ac:chgData name="GOVARDAN N.A." userId="9a60f4a6e0c3ef2d" providerId="LiveId" clId="{AEE49F19-2D08-43C0-8988-2C1B603A3E1D}" dt="2023-09-23T13:43:31.507" v="2502" actId="1076"/>
          <ac:picMkLst>
            <pc:docMk/>
            <pc:sldMk cId="4031307391" sldId="264"/>
            <ac:picMk id="5" creationId="{23C4CDBC-743F-061F-BB51-B987733E7C14}"/>
          </ac:picMkLst>
        </pc:picChg>
        <pc:picChg chg="add mod">
          <ac:chgData name="GOVARDAN N.A." userId="9a60f4a6e0c3ef2d" providerId="LiveId" clId="{AEE49F19-2D08-43C0-8988-2C1B603A3E1D}" dt="2023-09-23T13:43:46.592" v="2509" actId="1076"/>
          <ac:picMkLst>
            <pc:docMk/>
            <pc:sldMk cId="4031307391" sldId="264"/>
            <ac:picMk id="6" creationId="{9174FB3F-5722-F3B8-7849-D7104D1C55B8}"/>
          </ac:picMkLst>
        </pc:picChg>
        <pc:picChg chg="add mod">
          <ac:chgData name="GOVARDAN N.A." userId="9a60f4a6e0c3ef2d" providerId="LiveId" clId="{AEE49F19-2D08-43C0-8988-2C1B603A3E1D}" dt="2023-09-23T13:42:38.615" v="2485" actId="1076"/>
          <ac:picMkLst>
            <pc:docMk/>
            <pc:sldMk cId="4031307391" sldId="264"/>
            <ac:picMk id="7" creationId="{50D8D8E1-9C0B-44A4-C9EA-F459D4393E52}"/>
          </ac:picMkLst>
        </pc:picChg>
        <pc:picChg chg="add mod">
          <ac:chgData name="GOVARDAN N.A." userId="9a60f4a6e0c3ef2d" providerId="LiveId" clId="{AEE49F19-2D08-43C0-8988-2C1B603A3E1D}" dt="2023-09-23T13:43:35.048" v="2504" actId="1076"/>
          <ac:picMkLst>
            <pc:docMk/>
            <pc:sldMk cId="4031307391" sldId="264"/>
            <ac:picMk id="8" creationId="{276CC862-7AED-F718-3000-2A51B5C7B233}"/>
          </ac:picMkLst>
        </pc:picChg>
        <pc:picChg chg="add mod">
          <ac:chgData name="GOVARDAN N.A." userId="9a60f4a6e0c3ef2d" providerId="LiveId" clId="{AEE49F19-2D08-43C0-8988-2C1B603A3E1D}" dt="2023-09-23T13:43:33.472" v="2503" actId="1076"/>
          <ac:picMkLst>
            <pc:docMk/>
            <pc:sldMk cId="4031307391" sldId="264"/>
            <ac:picMk id="9" creationId="{E051C8EB-36F3-1E1D-828B-FD239580D40F}"/>
          </ac:picMkLst>
        </pc:picChg>
        <pc:picChg chg="add mod">
          <ac:chgData name="GOVARDAN N.A." userId="9a60f4a6e0c3ef2d" providerId="LiveId" clId="{AEE49F19-2D08-43C0-8988-2C1B603A3E1D}" dt="2023-09-23T13:43:39.419" v="2506" actId="1076"/>
          <ac:picMkLst>
            <pc:docMk/>
            <pc:sldMk cId="4031307391" sldId="264"/>
            <ac:picMk id="10" creationId="{ADD4154C-D4E2-010D-49A7-420D3A2B9D9E}"/>
          </ac:picMkLst>
        </pc:picChg>
        <pc:picChg chg="add mod">
          <ac:chgData name="GOVARDAN N.A." userId="9a60f4a6e0c3ef2d" providerId="LiveId" clId="{AEE49F19-2D08-43C0-8988-2C1B603A3E1D}" dt="2023-09-23T13:43:37.374" v="2505" actId="1076"/>
          <ac:picMkLst>
            <pc:docMk/>
            <pc:sldMk cId="4031307391" sldId="264"/>
            <ac:picMk id="11" creationId="{35F67F9D-8252-D2BE-4126-80349CF0C3D4}"/>
          </ac:picMkLst>
        </pc:picChg>
        <pc:picChg chg="add mod">
          <ac:chgData name="GOVARDAN N.A." userId="9a60f4a6e0c3ef2d" providerId="LiveId" clId="{AEE49F19-2D08-43C0-8988-2C1B603A3E1D}" dt="2023-09-23T13:43:12.381" v="2496" actId="1076"/>
          <ac:picMkLst>
            <pc:docMk/>
            <pc:sldMk cId="4031307391" sldId="264"/>
            <ac:picMk id="12" creationId="{C29B7528-3A12-FA64-58A4-319E70A69C03}"/>
          </ac:picMkLst>
        </pc:picChg>
        <pc:picChg chg="add del mod">
          <ac:chgData name="GOVARDAN N.A." userId="9a60f4a6e0c3ef2d" providerId="LiveId" clId="{AEE49F19-2D08-43C0-8988-2C1B603A3E1D}" dt="2023-09-23T13:41:17.043" v="2466" actId="478"/>
          <ac:picMkLst>
            <pc:docMk/>
            <pc:sldMk cId="4031307391" sldId="264"/>
            <ac:picMk id="13" creationId="{B38DD791-10F2-FC1D-3706-CCA7591CF01D}"/>
          </ac:picMkLst>
        </pc:picChg>
        <pc:picChg chg="add mod">
          <ac:chgData name="GOVARDAN N.A." userId="9a60f4a6e0c3ef2d" providerId="LiveId" clId="{AEE49F19-2D08-43C0-8988-2C1B603A3E1D}" dt="2023-09-23T13:43:43.292" v="2508" actId="1076"/>
          <ac:picMkLst>
            <pc:docMk/>
            <pc:sldMk cId="4031307391" sldId="264"/>
            <ac:picMk id="14" creationId="{49109099-8E7D-3E39-8CC7-75E9D9BC9711}"/>
          </ac:picMkLst>
        </pc:picChg>
        <pc:picChg chg="add mod">
          <ac:chgData name="GOVARDAN N.A." userId="9a60f4a6e0c3ef2d" providerId="LiveId" clId="{AEE49F19-2D08-43C0-8988-2C1B603A3E1D}" dt="2023-09-23T14:24:27.316" v="2873" actId="1076"/>
          <ac:picMkLst>
            <pc:docMk/>
            <pc:sldMk cId="4031307391" sldId="264"/>
            <ac:picMk id="50" creationId="{5D96C632-7301-B241-1837-9FF1EF04622F}"/>
          </ac:picMkLst>
        </pc:picChg>
        <pc:picChg chg="add mod">
          <ac:chgData name="GOVARDAN N.A." userId="9a60f4a6e0c3ef2d" providerId="LiveId" clId="{AEE49F19-2D08-43C0-8988-2C1B603A3E1D}" dt="2023-09-23T14:19:32.987" v="2841" actId="14100"/>
          <ac:picMkLst>
            <pc:docMk/>
            <pc:sldMk cId="4031307391" sldId="264"/>
            <ac:picMk id="61" creationId="{05B21EA7-1644-E5FD-7147-6CAEE3A06EE3}"/>
          </ac:picMkLst>
        </pc:picChg>
        <pc:cxnChg chg="add mod">
          <ac:chgData name="GOVARDAN N.A." userId="9a60f4a6e0c3ef2d" providerId="LiveId" clId="{AEE49F19-2D08-43C0-8988-2C1B603A3E1D}" dt="2023-09-23T14:18:09.416" v="2827" actId="14100"/>
          <ac:cxnSpMkLst>
            <pc:docMk/>
            <pc:sldMk cId="4031307391" sldId="264"/>
            <ac:cxnSpMk id="16" creationId="{E4E94B5A-78CA-3369-3C82-86F655B6C905}"/>
          </ac:cxnSpMkLst>
        </pc:cxnChg>
        <pc:cxnChg chg="add del mod">
          <ac:chgData name="GOVARDAN N.A." userId="9a60f4a6e0c3ef2d" providerId="LiveId" clId="{AEE49F19-2D08-43C0-8988-2C1B603A3E1D}" dt="2023-09-23T13:44:52.951" v="2518" actId="478"/>
          <ac:cxnSpMkLst>
            <pc:docMk/>
            <pc:sldMk cId="4031307391" sldId="264"/>
            <ac:cxnSpMk id="17" creationId="{15B8E5A0-EF4F-3ED1-A90D-DBD45F23393A}"/>
          </ac:cxnSpMkLst>
        </pc:cxnChg>
        <pc:cxnChg chg="add mod">
          <ac:chgData name="GOVARDAN N.A." userId="9a60f4a6e0c3ef2d" providerId="LiveId" clId="{AEE49F19-2D08-43C0-8988-2C1B603A3E1D}" dt="2023-09-23T13:44:58.131" v="2520" actId="14100"/>
          <ac:cxnSpMkLst>
            <pc:docMk/>
            <pc:sldMk cId="4031307391" sldId="264"/>
            <ac:cxnSpMk id="20" creationId="{6A139056-0B48-42EC-7C26-52E1140E0849}"/>
          </ac:cxnSpMkLst>
        </pc:cxnChg>
        <pc:cxnChg chg="add mod">
          <ac:chgData name="GOVARDAN N.A." userId="9a60f4a6e0c3ef2d" providerId="LiveId" clId="{AEE49F19-2D08-43C0-8988-2C1B603A3E1D}" dt="2023-09-23T13:45:09.961" v="2524" actId="1076"/>
          <ac:cxnSpMkLst>
            <pc:docMk/>
            <pc:sldMk cId="4031307391" sldId="264"/>
            <ac:cxnSpMk id="22" creationId="{F6AE2A6A-8BD6-E15C-E47B-899BB70643B6}"/>
          </ac:cxnSpMkLst>
        </pc:cxnChg>
        <pc:cxnChg chg="add mod">
          <ac:chgData name="GOVARDAN N.A." userId="9a60f4a6e0c3ef2d" providerId="LiveId" clId="{AEE49F19-2D08-43C0-8988-2C1B603A3E1D}" dt="2023-09-23T13:45:27.317" v="2528" actId="14100"/>
          <ac:cxnSpMkLst>
            <pc:docMk/>
            <pc:sldMk cId="4031307391" sldId="264"/>
            <ac:cxnSpMk id="24" creationId="{D5D660CB-5BF6-DD2F-56F4-91652A4D40DA}"/>
          </ac:cxnSpMkLst>
        </pc:cxnChg>
        <pc:cxnChg chg="add mod">
          <ac:chgData name="GOVARDAN N.A." userId="9a60f4a6e0c3ef2d" providerId="LiveId" clId="{AEE49F19-2D08-43C0-8988-2C1B603A3E1D}" dt="2023-09-23T13:46:11.349" v="2538" actId="14100"/>
          <ac:cxnSpMkLst>
            <pc:docMk/>
            <pc:sldMk cId="4031307391" sldId="264"/>
            <ac:cxnSpMk id="27" creationId="{13779E17-6F9E-F689-ED2F-382A8CF326ED}"/>
          </ac:cxnSpMkLst>
        </pc:cxnChg>
        <pc:cxnChg chg="add mod">
          <ac:chgData name="GOVARDAN N.A." userId="9a60f4a6e0c3ef2d" providerId="LiveId" clId="{AEE49F19-2D08-43C0-8988-2C1B603A3E1D}" dt="2023-09-23T13:46:01.321" v="2535" actId="14100"/>
          <ac:cxnSpMkLst>
            <pc:docMk/>
            <pc:sldMk cId="4031307391" sldId="264"/>
            <ac:cxnSpMk id="29" creationId="{F77B8986-2E1B-E7B0-61DD-67F110082D49}"/>
          </ac:cxnSpMkLst>
        </pc:cxnChg>
        <pc:cxnChg chg="add mod">
          <ac:chgData name="GOVARDAN N.A." userId="9a60f4a6e0c3ef2d" providerId="LiveId" clId="{AEE49F19-2D08-43C0-8988-2C1B603A3E1D}" dt="2023-09-23T13:46:22.674" v="2541" actId="14100"/>
          <ac:cxnSpMkLst>
            <pc:docMk/>
            <pc:sldMk cId="4031307391" sldId="264"/>
            <ac:cxnSpMk id="34" creationId="{E59F40DB-57CF-B8BC-DE37-4350F168D53A}"/>
          </ac:cxnSpMkLst>
        </pc:cxnChg>
        <pc:cxnChg chg="add mod">
          <ac:chgData name="GOVARDAN N.A." userId="9a60f4a6e0c3ef2d" providerId="LiveId" clId="{AEE49F19-2D08-43C0-8988-2C1B603A3E1D}" dt="2023-09-23T13:46:33.680" v="2544" actId="14100"/>
          <ac:cxnSpMkLst>
            <pc:docMk/>
            <pc:sldMk cId="4031307391" sldId="264"/>
            <ac:cxnSpMk id="36" creationId="{C3798A2B-4BE7-04FE-43C2-EC1901548F25}"/>
          </ac:cxnSpMkLst>
        </pc:cxnChg>
        <pc:cxnChg chg="add mod">
          <ac:chgData name="GOVARDAN N.A." userId="9a60f4a6e0c3ef2d" providerId="LiveId" clId="{AEE49F19-2D08-43C0-8988-2C1B603A3E1D}" dt="2023-09-23T13:46:42.938" v="2547" actId="14100"/>
          <ac:cxnSpMkLst>
            <pc:docMk/>
            <pc:sldMk cId="4031307391" sldId="264"/>
            <ac:cxnSpMk id="38" creationId="{34E5B5EC-8939-4881-C2DA-244EF9867D35}"/>
          </ac:cxnSpMkLst>
        </pc:cxnChg>
        <pc:cxnChg chg="add mod">
          <ac:chgData name="GOVARDAN N.A." userId="9a60f4a6e0c3ef2d" providerId="LiveId" clId="{AEE49F19-2D08-43C0-8988-2C1B603A3E1D}" dt="2023-09-23T13:46:55.006" v="2550" actId="14100"/>
          <ac:cxnSpMkLst>
            <pc:docMk/>
            <pc:sldMk cId="4031307391" sldId="264"/>
            <ac:cxnSpMk id="40" creationId="{9E56FF84-A404-8C5C-BF70-2BEFCFC0CDB3}"/>
          </ac:cxnSpMkLst>
        </pc:cxnChg>
        <pc:cxnChg chg="add mod">
          <ac:chgData name="GOVARDAN N.A." userId="9a60f4a6e0c3ef2d" providerId="LiveId" clId="{AEE49F19-2D08-43C0-8988-2C1B603A3E1D}" dt="2023-09-23T13:47:12.046" v="2555" actId="14100"/>
          <ac:cxnSpMkLst>
            <pc:docMk/>
            <pc:sldMk cId="4031307391" sldId="264"/>
            <ac:cxnSpMk id="42" creationId="{BA080993-FDE2-D952-CE8B-FCD0B55A17BD}"/>
          </ac:cxnSpMkLst>
        </pc:cxnChg>
      </pc:sldChg>
      <pc:sldChg chg="delSp new del mod">
        <pc:chgData name="GOVARDAN N.A." userId="9a60f4a6e0c3ef2d" providerId="LiveId" clId="{AEE49F19-2D08-43C0-8988-2C1B603A3E1D}" dt="2023-09-23T13:35:41.617" v="2418" actId="47"/>
        <pc:sldMkLst>
          <pc:docMk/>
          <pc:sldMk cId="4175204957" sldId="264"/>
        </pc:sldMkLst>
        <pc:spChg chg="del">
          <ac:chgData name="GOVARDAN N.A." userId="9a60f4a6e0c3ef2d" providerId="LiveId" clId="{AEE49F19-2D08-43C0-8988-2C1B603A3E1D}" dt="2023-09-23T13:19:23.178" v="2336" actId="478"/>
          <ac:spMkLst>
            <pc:docMk/>
            <pc:sldMk cId="4175204957" sldId="264"/>
            <ac:spMk id="2" creationId="{49696D2D-C0B7-34D2-D2CE-2472232F95D3}"/>
          </ac:spMkLst>
        </pc:spChg>
        <pc:spChg chg="del">
          <ac:chgData name="GOVARDAN N.A." userId="9a60f4a6e0c3ef2d" providerId="LiveId" clId="{AEE49F19-2D08-43C0-8988-2C1B603A3E1D}" dt="2023-09-23T13:19:25.271" v="2337" actId="478"/>
          <ac:spMkLst>
            <pc:docMk/>
            <pc:sldMk cId="4175204957" sldId="264"/>
            <ac:spMk id="3" creationId="{5B31E12C-E177-1293-CFA6-83703F8DE317}"/>
          </ac:spMkLst>
        </pc:spChg>
      </pc:sldChg>
      <pc:sldChg chg="addSp delSp modSp new mod modTransition modAnim">
        <pc:chgData name="GOVARDAN N.A." userId="9a60f4a6e0c3ef2d" providerId="LiveId" clId="{AEE49F19-2D08-43C0-8988-2C1B603A3E1D}" dt="2023-09-24T08:56:55.861" v="4849"/>
        <pc:sldMkLst>
          <pc:docMk/>
          <pc:sldMk cId="170927011" sldId="265"/>
        </pc:sldMkLst>
        <pc:spChg chg="del">
          <ac:chgData name="GOVARDAN N.A." userId="9a60f4a6e0c3ef2d" providerId="LiveId" clId="{AEE49F19-2D08-43C0-8988-2C1B603A3E1D}" dt="2023-09-23T14:31:50.890" v="2925" actId="478"/>
          <ac:spMkLst>
            <pc:docMk/>
            <pc:sldMk cId="170927011" sldId="265"/>
            <ac:spMk id="2" creationId="{22977B92-B708-8851-6BF7-D9CBA961B63D}"/>
          </ac:spMkLst>
        </pc:spChg>
        <pc:spChg chg="del">
          <ac:chgData name="GOVARDAN N.A." userId="9a60f4a6e0c3ef2d" providerId="LiveId" clId="{AEE49F19-2D08-43C0-8988-2C1B603A3E1D}" dt="2023-09-23T14:31:54.237" v="2926" actId="478"/>
          <ac:spMkLst>
            <pc:docMk/>
            <pc:sldMk cId="170927011" sldId="265"/>
            <ac:spMk id="3" creationId="{25ADF333-91F4-F421-9FB3-9231E95440A9}"/>
          </ac:spMkLst>
        </pc:spChg>
        <pc:spChg chg="add mod">
          <ac:chgData name="GOVARDAN N.A." userId="9a60f4a6e0c3ef2d" providerId="LiveId" clId="{AEE49F19-2D08-43C0-8988-2C1B603A3E1D}" dt="2023-09-23T14:36:42.150" v="3067" actId="1076"/>
          <ac:spMkLst>
            <pc:docMk/>
            <pc:sldMk cId="170927011" sldId="265"/>
            <ac:spMk id="8" creationId="{FF953A0C-16BE-FD9F-2006-D3DDD76462CC}"/>
          </ac:spMkLst>
        </pc:spChg>
        <pc:spChg chg="add mod">
          <ac:chgData name="GOVARDAN N.A." userId="9a60f4a6e0c3ef2d" providerId="LiveId" clId="{AEE49F19-2D08-43C0-8988-2C1B603A3E1D}" dt="2023-09-23T14:36:55.312" v="3071" actId="339"/>
          <ac:spMkLst>
            <pc:docMk/>
            <pc:sldMk cId="170927011" sldId="265"/>
            <ac:spMk id="9" creationId="{DEC87343-10C0-07D4-BE5C-E81CC926CDDF}"/>
          </ac:spMkLst>
        </pc:spChg>
        <pc:spChg chg="add mod">
          <ac:chgData name="GOVARDAN N.A." userId="9a60f4a6e0c3ef2d" providerId="LiveId" clId="{AEE49F19-2D08-43C0-8988-2C1B603A3E1D}" dt="2023-09-23T14:39:51.457" v="3110" actId="255"/>
          <ac:spMkLst>
            <pc:docMk/>
            <pc:sldMk cId="170927011" sldId="265"/>
            <ac:spMk id="20" creationId="{393C4D73-0759-E070-78B2-D6BED37B147D}"/>
          </ac:spMkLst>
        </pc:spChg>
        <pc:spChg chg="add mod">
          <ac:chgData name="GOVARDAN N.A." userId="9a60f4a6e0c3ef2d" providerId="LiveId" clId="{AEE49F19-2D08-43C0-8988-2C1B603A3E1D}" dt="2023-09-23T14:45:40.724" v="3278" actId="1076"/>
          <ac:spMkLst>
            <pc:docMk/>
            <pc:sldMk cId="170927011" sldId="265"/>
            <ac:spMk id="21" creationId="{140FFCCC-EC05-7BE4-97C8-D4F1FE40C769}"/>
          </ac:spMkLst>
        </pc:spChg>
        <pc:spChg chg="add mod">
          <ac:chgData name="GOVARDAN N.A." userId="9a60f4a6e0c3ef2d" providerId="LiveId" clId="{AEE49F19-2D08-43C0-8988-2C1B603A3E1D}" dt="2023-09-23T14:40:18.973" v="3118" actId="20577"/>
          <ac:spMkLst>
            <pc:docMk/>
            <pc:sldMk cId="170927011" sldId="265"/>
            <ac:spMk id="22" creationId="{7EB317A0-B509-89A7-5928-B5773A818CA1}"/>
          </ac:spMkLst>
        </pc:spChg>
        <pc:spChg chg="add mod">
          <ac:chgData name="GOVARDAN N.A." userId="9a60f4a6e0c3ef2d" providerId="LiveId" clId="{AEE49F19-2D08-43C0-8988-2C1B603A3E1D}" dt="2023-09-23T14:42:24.615" v="3185" actId="14100"/>
          <ac:spMkLst>
            <pc:docMk/>
            <pc:sldMk cId="170927011" sldId="265"/>
            <ac:spMk id="23" creationId="{B0A5BAD6-8A74-F0C6-8F3D-AAE2A838B3FB}"/>
          </ac:spMkLst>
        </pc:spChg>
        <pc:spChg chg="add mod">
          <ac:chgData name="GOVARDAN N.A." userId="9a60f4a6e0c3ef2d" providerId="LiveId" clId="{AEE49F19-2D08-43C0-8988-2C1B603A3E1D}" dt="2023-09-23T14:45:13.503" v="3274" actId="20577"/>
          <ac:spMkLst>
            <pc:docMk/>
            <pc:sldMk cId="170927011" sldId="265"/>
            <ac:spMk id="24" creationId="{673E6A7F-8FA7-2CAD-FD87-ECE18968732A}"/>
          </ac:spMkLst>
        </pc:spChg>
        <pc:spChg chg="add mod">
          <ac:chgData name="GOVARDAN N.A." userId="9a60f4a6e0c3ef2d" providerId="LiveId" clId="{AEE49F19-2D08-43C0-8988-2C1B603A3E1D}" dt="2023-09-23T14:44:31.802" v="3238" actId="20577"/>
          <ac:spMkLst>
            <pc:docMk/>
            <pc:sldMk cId="170927011" sldId="265"/>
            <ac:spMk id="29" creationId="{865F6C38-9F36-A210-0400-20146333DEF5}"/>
          </ac:spMkLst>
        </pc:spChg>
        <pc:spChg chg="add mod">
          <ac:chgData name="GOVARDAN N.A." userId="9a60f4a6e0c3ef2d" providerId="LiveId" clId="{AEE49F19-2D08-43C0-8988-2C1B603A3E1D}" dt="2023-09-23T14:45:21.093" v="3275" actId="113"/>
          <ac:spMkLst>
            <pc:docMk/>
            <pc:sldMk cId="170927011" sldId="265"/>
            <ac:spMk id="30" creationId="{DF9857B8-FD6A-EC3D-9EEA-C2F0BF3968C3}"/>
          </ac:spMkLst>
        </pc:spChg>
        <pc:spChg chg="add mod">
          <ac:chgData name="GOVARDAN N.A." userId="9a60f4a6e0c3ef2d" providerId="LiveId" clId="{AEE49F19-2D08-43C0-8988-2C1B603A3E1D}" dt="2023-09-23T14:54:23.168" v="3424" actId="1076"/>
          <ac:spMkLst>
            <pc:docMk/>
            <pc:sldMk cId="170927011" sldId="265"/>
            <ac:spMk id="36" creationId="{C8405962-B742-2927-D26E-323D7EA0AFD8}"/>
          </ac:spMkLst>
        </pc:spChg>
        <pc:spChg chg="add mod">
          <ac:chgData name="GOVARDAN N.A." userId="9a60f4a6e0c3ef2d" providerId="LiveId" clId="{AEE49F19-2D08-43C0-8988-2C1B603A3E1D}" dt="2023-09-23T14:54:32.413" v="3426" actId="1076"/>
          <ac:spMkLst>
            <pc:docMk/>
            <pc:sldMk cId="170927011" sldId="265"/>
            <ac:spMk id="37" creationId="{FB516BBD-B3CF-F682-69BB-F20F85A4F665}"/>
          </ac:spMkLst>
        </pc:spChg>
        <pc:spChg chg="add del">
          <ac:chgData name="GOVARDAN N.A." userId="9a60f4a6e0c3ef2d" providerId="LiveId" clId="{AEE49F19-2D08-43C0-8988-2C1B603A3E1D}" dt="2023-09-23T14:52:53.236" v="3415" actId="478"/>
          <ac:spMkLst>
            <pc:docMk/>
            <pc:sldMk cId="170927011" sldId="265"/>
            <ac:spMk id="39" creationId="{319D45EB-D4B0-A020-1326-261AA305363E}"/>
          </ac:spMkLst>
        </pc:spChg>
        <pc:spChg chg="add del mod">
          <ac:chgData name="GOVARDAN N.A." userId="9a60f4a6e0c3ef2d" providerId="LiveId" clId="{AEE49F19-2D08-43C0-8988-2C1B603A3E1D}" dt="2023-09-23T14:53:46.434" v="3420" actId="478"/>
          <ac:spMkLst>
            <pc:docMk/>
            <pc:sldMk cId="170927011" sldId="265"/>
            <ac:spMk id="40" creationId="{355F2DAB-D7CA-3D16-A09D-133B71413848}"/>
          </ac:spMkLst>
        </pc:spChg>
        <pc:spChg chg="add del mod">
          <ac:chgData name="GOVARDAN N.A." userId="9a60f4a6e0c3ef2d" providerId="LiveId" clId="{AEE49F19-2D08-43C0-8988-2C1B603A3E1D}" dt="2023-09-23T14:54:17.024" v="3423" actId="478"/>
          <ac:spMkLst>
            <pc:docMk/>
            <pc:sldMk cId="170927011" sldId="265"/>
            <ac:spMk id="41" creationId="{99100480-B63F-C358-F080-41DD518BA2DB}"/>
          </ac:spMkLst>
        </pc:spChg>
        <pc:spChg chg="add mod">
          <ac:chgData name="GOVARDAN N.A." userId="9a60f4a6e0c3ef2d" providerId="LiveId" clId="{AEE49F19-2D08-43C0-8988-2C1B603A3E1D}" dt="2023-09-23T14:55:17.378" v="3431" actId="14100"/>
          <ac:spMkLst>
            <pc:docMk/>
            <pc:sldMk cId="170927011" sldId="265"/>
            <ac:spMk id="42" creationId="{7CB52A0B-CF37-C134-0255-DEC118181C16}"/>
          </ac:spMkLst>
        </pc:spChg>
        <pc:spChg chg="add mod">
          <ac:chgData name="GOVARDAN N.A." userId="9a60f4a6e0c3ef2d" providerId="LiveId" clId="{AEE49F19-2D08-43C0-8988-2C1B603A3E1D}" dt="2023-09-23T14:55:46.108" v="3437" actId="1076"/>
          <ac:spMkLst>
            <pc:docMk/>
            <pc:sldMk cId="170927011" sldId="265"/>
            <ac:spMk id="43" creationId="{BA2E5C8E-D4AF-24FC-12B2-514F360C4178}"/>
          </ac:spMkLst>
        </pc:spChg>
        <pc:spChg chg="add mod">
          <ac:chgData name="GOVARDAN N.A." userId="9a60f4a6e0c3ef2d" providerId="LiveId" clId="{AEE49F19-2D08-43C0-8988-2C1B603A3E1D}" dt="2023-09-23T14:56:19.382" v="3465" actId="2711"/>
          <ac:spMkLst>
            <pc:docMk/>
            <pc:sldMk cId="170927011" sldId="265"/>
            <ac:spMk id="44" creationId="{8915E700-2D2C-C5D1-29B7-E7D72927E14B}"/>
          </ac:spMkLst>
        </pc:spChg>
        <pc:spChg chg="add mod">
          <ac:chgData name="GOVARDAN N.A." userId="9a60f4a6e0c3ef2d" providerId="LiveId" clId="{AEE49F19-2D08-43C0-8988-2C1B603A3E1D}" dt="2023-09-23T15:05:04.525" v="3545" actId="1076"/>
          <ac:spMkLst>
            <pc:docMk/>
            <pc:sldMk cId="170927011" sldId="265"/>
            <ac:spMk id="45" creationId="{317867C8-5098-082B-DDCF-9F8138105251}"/>
          </ac:spMkLst>
        </pc:spChg>
        <pc:graphicFrameChg chg="add mod modGraphic">
          <ac:chgData name="GOVARDAN N.A." userId="9a60f4a6e0c3ef2d" providerId="LiveId" clId="{AEE49F19-2D08-43C0-8988-2C1B603A3E1D}" dt="2023-09-23T15:00:46.296" v="3500" actId="20577"/>
          <ac:graphicFrameMkLst>
            <pc:docMk/>
            <pc:sldMk cId="170927011" sldId="265"/>
            <ac:graphicFrameMk id="33" creationId="{6C4DB81C-D473-EF82-456E-8765AC5F55D7}"/>
          </ac:graphicFrameMkLst>
        </pc:graphicFrameChg>
        <pc:graphicFrameChg chg="add del mod">
          <ac:chgData name="GOVARDAN N.A." userId="9a60f4a6e0c3ef2d" providerId="LiveId" clId="{AEE49F19-2D08-43C0-8988-2C1B603A3E1D}" dt="2023-09-23T14:47:56.444" v="3337" actId="478"/>
          <ac:graphicFrameMkLst>
            <pc:docMk/>
            <pc:sldMk cId="170927011" sldId="265"/>
            <ac:graphicFrameMk id="34" creationId="{11425D22-1A31-47DC-8E7D-F6116FF2A59B}"/>
          </ac:graphicFrameMkLst>
        </pc:graphicFrameChg>
        <pc:graphicFrameChg chg="add mod modGraphic">
          <ac:chgData name="GOVARDAN N.A." userId="9a60f4a6e0c3ef2d" providerId="LiveId" clId="{AEE49F19-2D08-43C0-8988-2C1B603A3E1D}" dt="2023-09-23T15:00:54.319" v="3504" actId="20577"/>
          <ac:graphicFrameMkLst>
            <pc:docMk/>
            <pc:sldMk cId="170927011" sldId="265"/>
            <ac:graphicFrameMk id="35" creationId="{9CD8FF24-A5B0-15CF-BE3F-CC99B3F73411}"/>
          </ac:graphicFrameMkLst>
        </pc:graphicFrameChg>
        <pc:picChg chg="add mod">
          <ac:chgData name="GOVARDAN N.A." userId="9a60f4a6e0c3ef2d" providerId="LiveId" clId="{AEE49F19-2D08-43C0-8988-2C1B603A3E1D}" dt="2023-09-23T14:32:45.775" v="2927"/>
          <ac:picMkLst>
            <pc:docMk/>
            <pc:sldMk cId="170927011" sldId="265"/>
            <ac:picMk id="4" creationId="{B9E7BC49-E48A-2AAD-B6A6-1C7FDDAF052E}"/>
          </ac:picMkLst>
        </pc:picChg>
        <pc:picChg chg="add mod">
          <ac:chgData name="GOVARDAN N.A." userId="9a60f4a6e0c3ef2d" providerId="LiveId" clId="{AEE49F19-2D08-43C0-8988-2C1B603A3E1D}" dt="2023-09-23T14:32:55.972" v="2929" actId="1076"/>
          <ac:picMkLst>
            <pc:docMk/>
            <pc:sldMk cId="170927011" sldId="265"/>
            <ac:picMk id="5" creationId="{ABF62D5A-E4B8-D768-9FD3-A527767BB342}"/>
          </ac:picMkLst>
        </pc:picChg>
        <pc:picChg chg="add mod">
          <ac:chgData name="GOVARDAN N.A." userId="9a60f4a6e0c3ef2d" providerId="LiveId" clId="{AEE49F19-2D08-43C0-8988-2C1B603A3E1D}" dt="2023-09-23T14:42:42.269" v="3188" actId="1076"/>
          <ac:picMkLst>
            <pc:docMk/>
            <pc:sldMk cId="170927011" sldId="265"/>
            <ac:picMk id="6" creationId="{2B272D20-795D-543F-92B8-720F480F1985}"/>
          </ac:picMkLst>
        </pc:picChg>
        <pc:picChg chg="add mod">
          <ac:chgData name="GOVARDAN N.A." userId="9a60f4a6e0c3ef2d" providerId="LiveId" clId="{AEE49F19-2D08-43C0-8988-2C1B603A3E1D}" dt="2023-09-23T14:42:57.222" v="3192" actId="1076"/>
          <ac:picMkLst>
            <pc:docMk/>
            <pc:sldMk cId="170927011" sldId="265"/>
            <ac:picMk id="7" creationId="{B3CC2B3D-42D3-5706-E390-38EE62713871}"/>
          </ac:picMkLst>
        </pc:picChg>
        <pc:picChg chg="add mod">
          <ac:chgData name="GOVARDAN N.A." userId="9a60f4a6e0c3ef2d" providerId="LiveId" clId="{AEE49F19-2D08-43C0-8988-2C1B603A3E1D}" dt="2023-09-23T14:51:52.266" v="3413" actId="1076"/>
          <ac:picMkLst>
            <pc:docMk/>
            <pc:sldMk cId="170927011" sldId="265"/>
            <ac:picMk id="38" creationId="{DBAF49B2-B5C8-F8AB-46C6-D76E86CF8358}"/>
          </ac:picMkLst>
        </pc:picChg>
        <pc:cxnChg chg="add mod">
          <ac:chgData name="GOVARDAN N.A." userId="9a60f4a6e0c3ef2d" providerId="LiveId" clId="{AEE49F19-2D08-43C0-8988-2C1B603A3E1D}" dt="2023-09-23T14:42:46.362" v="3189" actId="14100"/>
          <ac:cxnSpMkLst>
            <pc:docMk/>
            <pc:sldMk cId="170927011" sldId="265"/>
            <ac:cxnSpMk id="11" creationId="{F8DCDC18-FE48-6F91-4362-D411C179A5B6}"/>
          </ac:cxnSpMkLst>
        </pc:cxnChg>
        <pc:cxnChg chg="add mod">
          <ac:chgData name="GOVARDAN N.A." userId="9a60f4a6e0c3ef2d" providerId="LiveId" clId="{AEE49F19-2D08-43C0-8988-2C1B603A3E1D}" dt="2023-09-23T14:45:43.898" v="3279" actId="1076"/>
          <ac:cxnSpMkLst>
            <pc:docMk/>
            <pc:sldMk cId="170927011" sldId="265"/>
            <ac:cxnSpMk id="12" creationId="{7399269A-AD1C-4684-C615-9702A7628557}"/>
          </ac:cxnSpMkLst>
        </pc:cxnChg>
        <pc:cxnChg chg="add mod">
          <ac:chgData name="GOVARDAN N.A." userId="9a60f4a6e0c3ef2d" providerId="LiveId" clId="{AEE49F19-2D08-43C0-8988-2C1B603A3E1D}" dt="2023-09-23T14:42:54.232" v="3191" actId="14100"/>
          <ac:cxnSpMkLst>
            <pc:docMk/>
            <pc:sldMk cId="170927011" sldId="265"/>
            <ac:cxnSpMk id="14" creationId="{472172F4-8922-4F09-06C6-3A53D795E44F}"/>
          </ac:cxnSpMkLst>
        </pc:cxnChg>
      </pc:sldChg>
      <pc:sldChg chg="addSp delSp modSp add mod modTransition delAnim modAnim">
        <pc:chgData name="GOVARDAN N.A." userId="9a60f4a6e0c3ef2d" providerId="LiveId" clId="{AEE49F19-2D08-43C0-8988-2C1B603A3E1D}" dt="2023-09-24T08:57:21.045" v="4851"/>
        <pc:sldMkLst>
          <pc:docMk/>
          <pc:sldMk cId="3549597606" sldId="266"/>
        </pc:sldMkLst>
        <pc:spChg chg="add del mod">
          <ac:chgData name="GOVARDAN N.A." userId="9a60f4a6e0c3ef2d" providerId="LiveId" clId="{AEE49F19-2D08-43C0-8988-2C1B603A3E1D}" dt="2023-09-23T15:05:09.964" v="3547" actId="478"/>
          <ac:spMkLst>
            <pc:docMk/>
            <pc:sldMk cId="3549597606" sldId="266"/>
            <ac:spMk id="3" creationId="{B72BBD62-6C07-DDE7-BCF8-1236BCBA58A1}"/>
          </ac:spMkLst>
        </pc:spChg>
        <pc:spChg chg="add mod">
          <ac:chgData name="GOVARDAN N.A." userId="9a60f4a6e0c3ef2d" providerId="LiveId" clId="{AEE49F19-2D08-43C0-8988-2C1B603A3E1D}" dt="2023-09-23T15:05:10.733" v="3548"/>
          <ac:spMkLst>
            <pc:docMk/>
            <pc:sldMk cId="3549597606" sldId="266"/>
            <ac:spMk id="10" creationId="{34474055-5C30-9427-2610-CD8090433850}"/>
          </ac:spMkLst>
        </pc:spChg>
        <pc:spChg chg="mod">
          <ac:chgData name="GOVARDAN N.A." userId="9a60f4a6e0c3ef2d" providerId="LiveId" clId="{AEE49F19-2D08-43C0-8988-2C1B603A3E1D}" dt="2023-09-23T15:02:07.336" v="3509" actId="1076"/>
          <ac:spMkLst>
            <pc:docMk/>
            <pc:sldMk cId="3549597606" sldId="266"/>
            <ac:spMk id="42" creationId="{7CB52A0B-CF37-C134-0255-DEC118181C16}"/>
          </ac:spMkLst>
        </pc:spChg>
        <pc:picChg chg="add mod">
          <ac:chgData name="GOVARDAN N.A." userId="9a60f4a6e0c3ef2d" providerId="LiveId" clId="{AEE49F19-2D08-43C0-8988-2C1B603A3E1D}" dt="2023-09-23T15:01:48.352" v="3508" actId="1076"/>
          <ac:picMkLst>
            <pc:docMk/>
            <pc:sldMk cId="3549597606" sldId="266"/>
            <ac:picMk id="2" creationId="{17004A91-977E-C46C-60A5-98F8FD4C91FC}"/>
          </ac:picMkLst>
        </pc:picChg>
        <pc:picChg chg="del">
          <ac:chgData name="GOVARDAN N.A." userId="9a60f4a6e0c3ef2d" providerId="LiveId" clId="{AEE49F19-2D08-43C0-8988-2C1B603A3E1D}" dt="2023-09-23T15:01:31.359" v="3506" actId="478"/>
          <ac:picMkLst>
            <pc:docMk/>
            <pc:sldMk cId="3549597606" sldId="266"/>
            <ac:picMk id="38" creationId="{DBAF49B2-B5C8-F8AB-46C6-D76E86CF8358}"/>
          </ac:picMkLst>
        </pc:picChg>
      </pc:sldChg>
      <pc:sldChg chg="new del">
        <pc:chgData name="GOVARDAN N.A." userId="9a60f4a6e0c3ef2d" providerId="LiveId" clId="{AEE49F19-2D08-43C0-8988-2C1B603A3E1D}" dt="2023-09-23T15:02:37.189" v="3512" actId="47"/>
        <pc:sldMkLst>
          <pc:docMk/>
          <pc:sldMk cId="543208460" sldId="267"/>
        </pc:sldMkLst>
      </pc:sldChg>
      <pc:sldChg chg="addSp delSp modSp add mod modTransition delAnim modAnim">
        <pc:chgData name="GOVARDAN N.A." userId="9a60f4a6e0c3ef2d" providerId="LiveId" clId="{AEE49F19-2D08-43C0-8988-2C1B603A3E1D}" dt="2023-09-24T08:57:35.789" v="4853"/>
        <pc:sldMkLst>
          <pc:docMk/>
          <pc:sldMk cId="2535021781" sldId="268"/>
        </pc:sldMkLst>
        <pc:spChg chg="add mod">
          <ac:chgData name="GOVARDAN N.A." userId="9a60f4a6e0c3ef2d" providerId="LiveId" clId="{AEE49F19-2D08-43C0-8988-2C1B603A3E1D}" dt="2023-09-23T15:09:07.139" v="3564" actId="1076"/>
          <ac:spMkLst>
            <pc:docMk/>
            <pc:sldMk cId="2535021781" sldId="268"/>
            <ac:spMk id="3" creationId="{CFC4D21B-29C2-58EF-79DB-F25B1281009D}"/>
          </ac:spMkLst>
        </pc:spChg>
        <pc:spChg chg="add mod">
          <ac:chgData name="GOVARDAN N.A." userId="9a60f4a6e0c3ef2d" providerId="LiveId" clId="{AEE49F19-2D08-43C0-8988-2C1B603A3E1D}" dt="2023-09-23T15:11:05.917" v="3643" actId="14100"/>
          <ac:spMkLst>
            <pc:docMk/>
            <pc:sldMk cId="2535021781" sldId="268"/>
            <ac:spMk id="10" creationId="{87FB72AF-6AEF-AB2D-E00C-B4E3A5392A90}"/>
          </ac:spMkLst>
        </pc:spChg>
        <pc:picChg chg="del">
          <ac:chgData name="GOVARDAN N.A." userId="9a60f4a6e0c3ef2d" providerId="LiveId" clId="{AEE49F19-2D08-43C0-8988-2C1B603A3E1D}" dt="2023-09-23T15:02:40.732" v="3513" actId="478"/>
          <ac:picMkLst>
            <pc:docMk/>
            <pc:sldMk cId="2535021781" sldId="268"/>
            <ac:picMk id="2" creationId="{17004A91-977E-C46C-60A5-98F8FD4C91FC}"/>
          </ac:picMkLst>
        </pc:picChg>
      </pc:sldChg>
      <pc:sldChg chg="addSp delSp modSp add mod modTransition delAnim modAnim">
        <pc:chgData name="GOVARDAN N.A." userId="9a60f4a6e0c3ef2d" providerId="LiveId" clId="{AEE49F19-2D08-43C0-8988-2C1B603A3E1D}" dt="2023-09-24T08:58:01.106" v="4857"/>
        <pc:sldMkLst>
          <pc:docMk/>
          <pc:sldMk cId="3306248262" sldId="269"/>
        </pc:sldMkLst>
        <pc:spChg chg="del">
          <ac:chgData name="GOVARDAN N.A." userId="9a60f4a6e0c3ef2d" providerId="LiveId" clId="{AEE49F19-2D08-43C0-8988-2C1B603A3E1D}" dt="2023-09-23T15:24:41.429" v="3747" actId="478"/>
          <ac:spMkLst>
            <pc:docMk/>
            <pc:sldMk cId="3306248262" sldId="269"/>
            <ac:spMk id="10" creationId="{87FB72AF-6AEF-AB2D-E00C-B4E3A5392A90}"/>
          </ac:spMkLst>
        </pc:spChg>
        <pc:spChg chg="add mod">
          <ac:chgData name="GOVARDAN N.A." userId="9a60f4a6e0c3ef2d" providerId="LiveId" clId="{AEE49F19-2D08-43C0-8988-2C1B603A3E1D}" dt="2023-09-23T15:26:35.832" v="3754" actId="1076"/>
          <ac:spMkLst>
            <pc:docMk/>
            <pc:sldMk cId="3306248262" sldId="269"/>
            <ac:spMk id="15" creationId="{74CF9867-62E5-9B0F-B572-A61DC8910112}"/>
          </ac:spMkLst>
        </pc:spChg>
        <pc:graphicFrameChg chg="modGraphic">
          <ac:chgData name="GOVARDAN N.A." userId="9a60f4a6e0c3ef2d" providerId="LiveId" clId="{AEE49F19-2D08-43C0-8988-2C1B603A3E1D}" dt="2023-09-23T15:11:57.926" v="3650" actId="20577"/>
          <ac:graphicFrameMkLst>
            <pc:docMk/>
            <pc:sldMk cId="3306248262" sldId="269"/>
            <ac:graphicFrameMk id="33" creationId="{6C4DB81C-D473-EF82-456E-8765AC5F55D7}"/>
          </ac:graphicFrameMkLst>
        </pc:graphicFrameChg>
        <pc:picChg chg="add mod">
          <ac:chgData name="GOVARDAN N.A." userId="9a60f4a6e0c3ef2d" providerId="LiveId" clId="{AEE49F19-2D08-43C0-8988-2C1B603A3E1D}" dt="2023-09-23T15:12:41.873" v="3653" actId="1076"/>
          <ac:picMkLst>
            <pc:docMk/>
            <pc:sldMk cId="3306248262" sldId="269"/>
            <ac:picMk id="2" creationId="{6A928F31-27B2-85B3-5C50-2511A2E3A90E}"/>
          </ac:picMkLst>
        </pc:picChg>
        <pc:picChg chg="add del mod">
          <ac:chgData name="GOVARDAN N.A." userId="9a60f4a6e0c3ef2d" providerId="LiveId" clId="{AEE49F19-2D08-43C0-8988-2C1B603A3E1D}" dt="2023-09-23T15:24:45.086" v="3749" actId="478"/>
          <ac:picMkLst>
            <pc:docMk/>
            <pc:sldMk cId="3306248262" sldId="269"/>
            <ac:picMk id="13" creationId="{0CD36285-9406-E707-66C4-648FA74301C9}"/>
          </ac:picMkLst>
        </pc:picChg>
      </pc:sldChg>
      <pc:sldChg chg="addSp delSp modSp add mod modTransition modAnim">
        <pc:chgData name="GOVARDAN N.A." userId="9a60f4a6e0c3ef2d" providerId="LiveId" clId="{AEE49F19-2D08-43C0-8988-2C1B603A3E1D}" dt="2023-09-24T09:04:42.028" v="4895"/>
        <pc:sldMkLst>
          <pc:docMk/>
          <pc:sldMk cId="1946121933" sldId="270"/>
        </pc:sldMkLst>
        <pc:spChg chg="add mod">
          <ac:chgData name="GOVARDAN N.A." userId="9a60f4a6e0c3ef2d" providerId="LiveId" clId="{AEE49F19-2D08-43C0-8988-2C1B603A3E1D}" dt="2023-09-23T15:19:01.875" v="3741" actId="14100"/>
          <ac:spMkLst>
            <pc:docMk/>
            <pc:sldMk cId="1946121933" sldId="270"/>
            <ac:spMk id="15" creationId="{F33AC6B4-19E6-A5AD-51A9-B24DA91850C9}"/>
          </ac:spMkLst>
        </pc:spChg>
        <pc:graphicFrameChg chg="add mod modGraphic">
          <ac:chgData name="GOVARDAN N.A." userId="9a60f4a6e0c3ef2d" providerId="LiveId" clId="{AEE49F19-2D08-43C0-8988-2C1B603A3E1D}" dt="2023-09-23T15:18:00.873" v="3728" actId="2711"/>
          <ac:graphicFrameMkLst>
            <pc:docMk/>
            <pc:sldMk cId="1946121933" sldId="270"/>
            <ac:graphicFrameMk id="13" creationId="{31FF0C36-15A0-1E04-154E-52C61AD190F7}"/>
          </ac:graphicFrameMkLst>
        </pc:graphicFrameChg>
        <pc:graphicFrameChg chg="add del modGraphic">
          <ac:chgData name="GOVARDAN N.A." userId="9a60f4a6e0c3ef2d" providerId="LiveId" clId="{AEE49F19-2D08-43C0-8988-2C1B603A3E1D}" dt="2023-09-23T15:16:37.971" v="3705" actId="2165"/>
          <ac:graphicFrameMkLst>
            <pc:docMk/>
            <pc:sldMk cId="1946121933" sldId="270"/>
            <ac:graphicFrameMk id="35" creationId="{9CD8FF24-A5B0-15CF-BE3F-CC99B3F73411}"/>
          </ac:graphicFrameMkLst>
        </pc:graphicFrameChg>
      </pc:sldChg>
      <pc:sldChg chg="delSp new mod">
        <pc:chgData name="GOVARDAN N.A." userId="9a60f4a6e0c3ef2d" providerId="LiveId" clId="{AEE49F19-2D08-43C0-8988-2C1B603A3E1D}" dt="2023-09-23T16:08:22.799" v="3908" actId="478"/>
        <pc:sldMkLst>
          <pc:docMk/>
          <pc:sldMk cId="1906139891" sldId="271"/>
        </pc:sldMkLst>
        <pc:spChg chg="del">
          <ac:chgData name="GOVARDAN N.A." userId="9a60f4a6e0c3ef2d" providerId="LiveId" clId="{AEE49F19-2D08-43C0-8988-2C1B603A3E1D}" dt="2023-09-23T16:08:17.071" v="3907" actId="478"/>
          <ac:spMkLst>
            <pc:docMk/>
            <pc:sldMk cId="1906139891" sldId="271"/>
            <ac:spMk id="2" creationId="{36074634-5C6D-7ED2-5FCE-4DFEE43F50F8}"/>
          </ac:spMkLst>
        </pc:spChg>
        <pc:spChg chg="del">
          <ac:chgData name="GOVARDAN N.A." userId="9a60f4a6e0c3ef2d" providerId="LiveId" clId="{AEE49F19-2D08-43C0-8988-2C1B603A3E1D}" dt="2023-09-23T16:08:22.799" v="3908" actId="478"/>
          <ac:spMkLst>
            <pc:docMk/>
            <pc:sldMk cId="1906139891" sldId="271"/>
            <ac:spMk id="3" creationId="{272F945C-8155-9112-01C9-8DABC6431A29}"/>
          </ac:spMkLst>
        </pc:spChg>
      </pc:sldChg>
      <pc:sldChg chg="addSp delSp modSp new del mod modTransition">
        <pc:chgData name="GOVARDAN N.A." userId="9a60f4a6e0c3ef2d" providerId="LiveId" clId="{AEE49F19-2D08-43C0-8988-2C1B603A3E1D}" dt="2023-09-24T05:14:45.431" v="4100" actId="47"/>
        <pc:sldMkLst>
          <pc:docMk/>
          <pc:sldMk cId="3148462499" sldId="271"/>
        </pc:sldMkLst>
        <pc:spChg chg="del">
          <ac:chgData name="GOVARDAN N.A." userId="9a60f4a6e0c3ef2d" providerId="LiveId" clId="{AEE49F19-2D08-43C0-8988-2C1B603A3E1D}" dt="2023-09-23T15:49:18.774" v="3758" actId="478"/>
          <ac:spMkLst>
            <pc:docMk/>
            <pc:sldMk cId="3148462499" sldId="271"/>
            <ac:spMk id="2" creationId="{4F2B9CC9-6E2E-D130-7F6A-54E0983C5D7E}"/>
          </ac:spMkLst>
        </pc:spChg>
        <pc:spChg chg="del">
          <ac:chgData name="GOVARDAN N.A." userId="9a60f4a6e0c3ef2d" providerId="LiveId" clId="{AEE49F19-2D08-43C0-8988-2C1B603A3E1D}" dt="2023-09-23T15:49:23.141" v="3759" actId="478"/>
          <ac:spMkLst>
            <pc:docMk/>
            <pc:sldMk cId="3148462499" sldId="271"/>
            <ac:spMk id="3" creationId="{D29DFAC3-A995-5350-996F-AF055D6563FA}"/>
          </ac:spMkLst>
        </pc:spChg>
        <pc:spChg chg="add mod">
          <ac:chgData name="GOVARDAN N.A." userId="9a60f4a6e0c3ef2d" providerId="LiveId" clId="{AEE49F19-2D08-43C0-8988-2C1B603A3E1D}" dt="2023-09-23T15:50:29.596" v="3787" actId="14100"/>
          <ac:spMkLst>
            <pc:docMk/>
            <pc:sldMk cId="3148462499" sldId="271"/>
            <ac:spMk id="4" creationId="{5E0FD6CB-C0F1-BEE4-AF48-9736E381D88E}"/>
          </ac:spMkLst>
        </pc:spChg>
        <pc:spChg chg="add mod">
          <ac:chgData name="GOVARDAN N.A." userId="9a60f4a6e0c3ef2d" providerId="LiveId" clId="{AEE49F19-2D08-43C0-8988-2C1B603A3E1D}" dt="2023-09-23T15:52:35.473" v="3871" actId="1076"/>
          <ac:spMkLst>
            <pc:docMk/>
            <pc:sldMk cId="3148462499" sldId="271"/>
            <ac:spMk id="5" creationId="{53359B96-095D-5818-C5A2-1AA060F7BEF3}"/>
          </ac:spMkLst>
        </pc:spChg>
        <pc:spChg chg="add mod">
          <ac:chgData name="GOVARDAN N.A." userId="9a60f4a6e0c3ef2d" providerId="LiveId" clId="{AEE49F19-2D08-43C0-8988-2C1B603A3E1D}" dt="2023-09-23T15:57:35.589" v="3890" actId="1076"/>
          <ac:spMkLst>
            <pc:docMk/>
            <pc:sldMk cId="3148462499" sldId="271"/>
            <ac:spMk id="6" creationId="{177DDB10-4052-5F9C-EA80-E0B9AA537883}"/>
          </ac:spMkLst>
        </pc:spChg>
        <pc:spChg chg="add mod">
          <ac:chgData name="GOVARDAN N.A." userId="9a60f4a6e0c3ef2d" providerId="LiveId" clId="{AEE49F19-2D08-43C0-8988-2C1B603A3E1D}" dt="2023-09-23T15:57:39.373" v="3891" actId="1076"/>
          <ac:spMkLst>
            <pc:docMk/>
            <pc:sldMk cId="3148462499" sldId="271"/>
            <ac:spMk id="7" creationId="{B33656D3-2B13-00F3-47F7-678C5E01D45C}"/>
          </ac:spMkLst>
        </pc:spChg>
        <pc:cxnChg chg="add mod">
          <ac:chgData name="GOVARDAN N.A." userId="9a60f4a6e0c3ef2d" providerId="LiveId" clId="{AEE49F19-2D08-43C0-8988-2C1B603A3E1D}" dt="2023-09-23T15:59:03.424" v="3900" actId="692"/>
          <ac:cxnSpMkLst>
            <pc:docMk/>
            <pc:sldMk cId="3148462499" sldId="271"/>
            <ac:cxnSpMk id="9" creationId="{9F6F54EF-38D7-B9A7-06DA-DFD5417E997B}"/>
          </ac:cxnSpMkLst>
        </pc:cxnChg>
        <pc:cxnChg chg="add mod">
          <ac:chgData name="GOVARDAN N.A." userId="9a60f4a6e0c3ef2d" providerId="LiveId" clId="{AEE49F19-2D08-43C0-8988-2C1B603A3E1D}" dt="2023-09-23T15:59:44.009" v="3904" actId="1076"/>
          <ac:cxnSpMkLst>
            <pc:docMk/>
            <pc:sldMk cId="3148462499" sldId="271"/>
            <ac:cxnSpMk id="10" creationId="{97180354-10E9-DBB2-9422-C2D5C95BBD57}"/>
          </ac:cxnSpMkLst>
        </pc:cxnChg>
      </pc:sldChg>
      <pc:sldChg chg="addSp delSp modSp mod modTransition modAnim">
        <pc:chgData name="GOVARDAN N.A." userId="9a60f4a6e0c3ef2d" providerId="LiveId" clId="{AEE49F19-2D08-43C0-8988-2C1B603A3E1D}" dt="2023-09-24T08:58:11.724" v="4858"/>
        <pc:sldMkLst>
          <pc:docMk/>
          <pc:sldMk cId="1906139891" sldId="272"/>
        </pc:sldMkLst>
        <pc:spChg chg="add mod">
          <ac:chgData name="GOVARDAN N.A." userId="9a60f4a6e0c3ef2d" providerId="LiveId" clId="{AEE49F19-2D08-43C0-8988-2C1B603A3E1D}" dt="2023-09-24T04:58:44.576" v="3934" actId="14100"/>
          <ac:spMkLst>
            <pc:docMk/>
            <pc:sldMk cId="1906139891" sldId="272"/>
            <ac:spMk id="8" creationId="{72D09BED-7010-CA0A-F55D-53B7E2FD9C37}"/>
          </ac:spMkLst>
        </pc:spChg>
        <pc:spChg chg="add mod">
          <ac:chgData name="GOVARDAN N.A." userId="9a60f4a6e0c3ef2d" providerId="LiveId" clId="{AEE49F19-2D08-43C0-8988-2C1B603A3E1D}" dt="2023-09-24T05:03:06.839" v="4005" actId="2711"/>
          <ac:spMkLst>
            <pc:docMk/>
            <pc:sldMk cId="1906139891" sldId="272"/>
            <ac:spMk id="39" creationId="{F3144482-E67B-27F8-F187-C569EEB43F34}"/>
          </ac:spMkLst>
        </pc:spChg>
        <pc:spChg chg="add mod">
          <ac:chgData name="GOVARDAN N.A." userId="9a60f4a6e0c3ef2d" providerId="LiveId" clId="{AEE49F19-2D08-43C0-8988-2C1B603A3E1D}" dt="2023-09-24T05:03:25.204" v="4011" actId="20577"/>
          <ac:spMkLst>
            <pc:docMk/>
            <pc:sldMk cId="1906139891" sldId="272"/>
            <ac:spMk id="41" creationId="{65E7E215-8437-0732-CB09-98EAED60625C}"/>
          </ac:spMkLst>
        </pc:spChg>
        <pc:spChg chg="add mod">
          <ac:chgData name="GOVARDAN N.A." userId="9a60f4a6e0c3ef2d" providerId="LiveId" clId="{AEE49F19-2D08-43C0-8988-2C1B603A3E1D}" dt="2023-09-24T05:04:14.819" v="4037" actId="1076"/>
          <ac:spMkLst>
            <pc:docMk/>
            <pc:sldMk cId="1906139891" sldId="272"/>
            <ac:spMk id="42" creationId="{87C22EEC-CD6B-3547-B365-22DB16D631D7}"/>
          </ac:spMkLst>
        </pc:spChg>
        <pc:spChg chg="add mod">
          <ac:chgData name="GOVARDAN N.A." userId="9a60f4a6e0c3ef2d" providerId="LiveId" clId="{AEE49F19-2D08-43C0-8988-2C1B603A3E1D}" dt="2023-09-24T05:04:25.096" v="4042" actId="20577"/>
          <ac:spMkLst>
            <pc:docMk/>
            <pc:sldMk cId="1906139891" sldId="272"/>
            <ac:spMk id="43" creationId="{95786663-E397-AE8E-D948-D4104AAC01DB}"/>
          </ac:spMkLst>
        </pc:spChg>
        <pc:spChg chg="add mod">
          <ac:chgData name="GOVARDAN N.A." userId="9a60f4a6e0c3ef2d" providerId="LiveId" clId="{AEE49F19-2D08-43C0-8988-2C1B603A3E1D}" dt="2023-09-24T05:18:53.207" v="4133" actId="1076"/>
          <ac:spMkLst>
            <pc:docMk/>
            <pc:sldMk cId="1906139891" sldId="272"/>
            <ac:spMk id="44" creationId="{AFBB501D-8D11-05E9-1FDD-7D65DB0208F8}"/>
          </ac:spMkLst>
        </pc:spChg>
        <pc:picChg chg="add mod">
          <ac:chgData name="GOVARDAN N.A." userId="9a60f4a6e0c3ef2d" providerId="LiveId" clId="{AEE49F19-2D08-43C0-8988-2C1B603A3E1D}" dt="2023-09-24T04:56:35.687" v="3909"/>
          <ac:picMkLst>
            <pc:docMk/>
            <pc:sldMk cId="1906139891" sldId="272"/>
            <ac:picMk id="2" creationId="{05A18EA8-A9DC-7047-859D-1CB50AD1CEA2}"/>
          </ac:picMkLst>
        </pc:picChg>
        <pc:picChg chg="add mod">
          <ac:chgData name="GOVARDAN N.A." userId="9a60f4a6e0c3ef2d" providerId="LiveId" clId="{AEE49F19-2D08-43C0-8988-2C1B603A3E1D}" dt="2023-09-24T04:56:43.474" v="3910"/>
          <ac:picMkLst>
            <pc:docMk/>
            <pc:sldMk cId="1906139891" sldId="272"/>
            <ac:picMk id="3" creationId="{0A7F97AD-AC21-59AD-4838-35D4AE899FA5}"/>
          </ac:picMkLst>
        </pc:picChg>
        <pc:picChg chg="add mod">
          <ac:chgData name="GOVARDAN N.A." userId="9a60f4a6e0c3ef2d" providerId="LiveId" clId="{AEE49F19-2D08-43C0-8988-2C1B603A3E1D}" dt="2023-09-24T04:59:31.637" v="3947" actId="1076"/>
          <ac:picMkLst>
            <pc:docMk/>
            <pc:sldMk cId="1906139891" sldId="272"/>
            <ac:picMk id="4" creationId="{7D09701E-F3E9-2114-9DCE-E97AA56DC4CE}"/>
          </ac:picMkLst>
        </pc:picChg>
        <pc:picChg chg="add mod">
          <ac:chgData name="GOVARDAN N.A." userId="9a60f4a6e0c3ef2d" providerId="LiveId" clId="{AEE49F19-2D08-43C0-8988-2C1B603A3E1D}" dt="2023-09-24T04:59:26.939" v="3946" actId="1076"/>
          <ac:picMkLst>
            <pc:docMk/>
            <pc:sldMk cId="1906139891" sldId="272"/>
            <ac:picMk id="5" creationId="{51C25AE0-E4CE-E3A6-57C9-81B8E89254A6}"/>
          </ac:picMkLst>
        </pc:picChg>
        <pc:picChg chg="add mod">
          <ac:chgData name="GOVARDAN N.A." userId="9a60f4a6e0c3ef2d" providerId="LiveId" clId="{AEE49F19-2D08-43C0-8988-2C1B603A3E1D}" dt="2023-09-24T04:59:38.033" v="3949" actId="1076"/>
          <ac:picMkLst>
            <pc:docMk/>
            <pc:sldMk cId="1906139891" sldId="272"/>
            <ac:picMk id="6" creationId="{D40EDB5F-2829-6037-1AE4-48388FA66321}"/>
          </ac:picMkLst>
        </pc:picChg>
        <pc:picChg chg="add mod">
          <ac:chgData name="GOVARDAN N.A." userId="9a60f4a6e0c3ef2d" providerId="LiveId" clId="{AEE49F19-2D08-43C0-8988-2C1B603A3E1D}" dt="2023-09-24T04:59:48.851" v="3953" actId="1076"/>
          <ac:picMkLst>
            <pc:docMk/>
            <pc:sldMk cId="1906139891" sldId="272"/>
            <ac:picMk id="7" creationId="{9849D02D-C7CD-1EC4-CD80-344C8A2BE3C2}"/>
          </ac:picMkLst>
        </pc:picChg>
        <pc:picChg chg="add del mod">
          <ac:chgData name="GOVARDAN N.A." userId="9a60f4a6e0c3ef2d" providerId="LiveId" clId="{AEE49F19-2D08-43C0-8988-2C1B603A3E1D}" dt="2023-09-24T04:59:46.194" v="3952" actId="478"/>
          <ac:picMkLst>
            <pc:docMk/>
            <pc:sldMk cId="1906139891" sldId="272"/>
            <ac:picMk id="11" creationId="{C22B439C-9BB2-B9DC-E941-032F410BF49A}"/>
          </ac:picMkLst>
        </pc:picChg>
        <pc:picChg chg="add mod">
          <ac:chgData name="GOVARDAN N.A." userId="9a60f4a6e0c3ef2d" providerId="LiveId" clId="{AEE49F19-2D08-43C0-8988-2C1B603A3E1D}" dt="2023-09-24T04:59:41.597" v="3950" actId="1076"/>
          <ac:picMkLst>
            <pc:docMk/>
            <pc:sldMk cId="1906139891" sldId="272"/>
            <ac:picMk id="13" creationId="{7516414E-CD3B-A26E-6733-9401984A5B75}"/>
          </ac:picMkLst>
        </pc:picChg>
        <pc:picChg chg="add mod">
          <ac:chgData name="GOVARDAN N.A." userId="9a60f4a6e0c3ef2d" providerId="LiveId" clId="{AEE49F19-2D08-43C0-8988-2C1B603A3E1D}" dt="2023-09-24T04:59:34.466" v="3948" actId="1076"/>
          <ac:picMkLst>
            <pc:docMk/>
            <pc:sldMk cId="1906139891" sldId="272"/>
            <ac:picMk id="14" creationId="{8E2062A9-1631-9EEC-D64B-D897F233FC9E}"/>
          </ac:picMkLst>
        </pc:picChg>
        <pc:cxnChg chg="add mod">
          <ac:chgData name="GOVARDAN N.A." userId="9a60f4a6e0c3ef2d" providerId="LiveId" clId="{AEE49F19-2D08-43C0-8988-2C1B603A3E1D}" dt="2023-09-24T05:00:02.091" v="3955" actId="14100"/>
          <ac:cxnSpMkLst>
            <pc:docMk/>
            <pc:sldMk cId="1906139891" sldId="272"/>
            <ac:cxnSpMk id="9" creationId="{4C7C5D53-6C93-9F29-8006-1A1875833828}"/>
          </ac:cxnSpMkLst>
        </pc:cxnChg>
        <pc:cxnChg chg="add del mod">
          <ac:chgData name="GOVARDAN N.A." userId="9a60f4a6e0c3ef2d" providerId="LiveId" clId="{AEE49F19-2D08-43C0-8988-2C1B603A3E1D}" dt="2023-09-24T04:59:14.541" v="3940" actId="478"/>
          <ac:cxnSpMkLst>
            <pc:docMk/>
            <pc:sldMk cId="1906139891" sldId="272"/>
            <ac:cxnSpMk id="12" creationId="{49F550EC-E9DA-7DEB-990D-C732887BCB56}"/>
          </ac:cxnSpMkLst>
        </pc:cxnChg>
        <pc:cxnChg chg="add mod">
          <ac:chgData name="GOVARDAN N.A." userId="9a60f4a6e0c3ef2d" providerId="LiveId" clId="{AEE49F19-2D08-43C0-8988-2C1B603A3E1D}" dt="2023-09-24T05:00:15.875" v="3958" actId="14100"/>
          <ac:cxnSpMkLst>
            <pc:docMk/>
            <pc:sldMk cId="1906139891" sldId="272"/>
            <ac:cxnSpMk id="16" creationId="{8ED63F02-BFCF-8AD4-5F62-D8E2A2151D17}"/>
          </ac:cxnSpMkLst>
        </pc:cxnChg>
        <pc:cxnChg chg="add mod">
          <ac:chgData name="GOVARDAN N.A." userId="9a60f4a6e0c3ef2d" providerId="LiveId" clId="{AEE49F19-2D08-43C0-8988-2C1B603A3E1D}" dt="2023-09-24T05:00:28.100" v="3962" actId="14100"/>
          <ac:cxnSpMkLst>
            <pc:docMk/>
            <pc:sldMk cId="1906139891" sldId="272"/>
            <ac:cxnSpMk id="18" creationId="{41D257F5-A618-EAF6-7AD4-A24CCCF29F83}"/>
          </ac:cxnSpMkLst>
        </pc:cxnChg>
        <pc:cxnChg chg="add mod">
          <ac:chgData name="GOVARDAN N.A." userId="9a60f4a6e0c3ef2d" providerId="LiveId" clId="{AEE49F19-2D08-43C0-8988-2C1B603A3E1D}" dt="2023-09-24T05:00:41.308" v="3966" actId="14100"/>
          <ac:cxnSpMkLst>
            <pc:docMk/>
            <pc:sldMk cId="1906139891" sldId="272"/>
            <ac:cxnSpMk id="21" creationId="{1E8F2E65-06A9-EAD1-DCE6-824D92E1FE3B}"/>
          </ac:cxnSpMkLst>
        </pc:cxnChg>
        <pc:cxnChg chg="add mod">
          <ac:chgData name="GOVARDAN N.A." userId="9a60f4a6e0c3ef2d" providerId="LiveId" clId="{AEE49F19-2D08-43C0-8988-2C1B603A3E1D}" dt="2023-09-24T05:01:21.189" v="3974" actId="14100"/>
          <ac:cxnSpMkLst>
            <pc:docMk/>
            <pc:sldMk cId="1906139891" sldId="272"/>
            <ac:cxnSpMk id="23" creationId="{B4245F41-F184-12B4-E5E2-EB990DEC5709}"/>
          </ac:cxnSpMkLst>
        </pc:cxnChg>
        <pc:cxnChg chg="add mod">
          <ac:chgData name="GOVARDAN N.A." userId="9a60f4a6e0c3ef2d" providerId="LiveId" clId="{AEE49F19-2D08-43C0-8988-2C1B603A3E1D}" dt="2023-09-24T05:01:33.318" v="3977" actId="14100"/>
          <ac:cxnSpMkLst>
            <pc:docMk/>
            <pc:sldMk cId="1906139891" sldId="272"/>
            <ac:cxnSpMk id="29" creationId="{E06E7073-EF26-4899-497D-B7A3687A438D}"/>
          </ac:cxnSpMkLst>
        </pc:cxnChg>
        <pc:cxnChg chg="add mod">
          <ac:chgData name="GOVARDAN N.A." userId="9a60f4a6e0c3ef2d" providerId="LiveId" clId="{AEE49F19-2D08-43C0-8988-2C1B603A3E1D}" dt="2023-09-24T05:02:02.495" v="3985" actId="14100"/>
          <ac:cxnSpMkLst>
            <pc:docMk/>
            <pc:sldMk cId="1906139891" sldId="272"/>
            <ac:cxnSpMk id="31" creationId="{4CAC53AC-A807-8AE3-5C15-2FBE3C51819A}"/>
          </ac:cxnSpMkLst>
        </pc:cxnChg>
        <pc:cxnChg chg="add mod">
          <ac:chgData name="GOVARDAN N.A." userId="9a60f4a6e0c3ef2d" providerId="LiveId" clId="{AEE49F19-2D08-43C0-8988-2C1B603A3E1D}" dt="2023-09-24T05:02:13.884" v="3989" actId="14100"/>
          <ac:cxnSpMkLst>
            <pc:docMk/>
            <pc:sldMk cId="1906139891" sldId="272"/>
            <ac:cxnSpMk id="36" creationId="{DB5ED2CB-D040-31BC-D9A3-5256CA01318C}"/>
          </ac:cxnSpMkLst>
        </pc:cxnChg>
      </pc:sldChg>
      <pc:sldChg chg="addSp delSp modSp new mod modTransition modAnim">
        <pc:chgData name="GOVARDAN N.A." userId="9a60f4a6e0c3ef2d" providerId="LiveId" clId="{AEE49F19-2D08-43C0-8988-2C1B603A3E1D}" dt="2023-09-24T08:58:58.282" v="4863"/>
        <pc:sldMkLst>
          <pc:docMk/>
          <pc:sldMk cId="2004540685" sldId="273"/>
        </pc:sldMkLst>
        <pc:spChg chg="del">
          <ac:chgData name="GOVARDAN N.A." userId="9a60f4a6e0c3ef2d" providerId="LiveId" clId="{AEE49F19-2D08-43C0-8988-2C1B603A3E1D}" dt="2023-09-24T05:22:45.061" v="4136" actId="478"/>
          <ac:spMkLst>
            <pc:docMk/>
            <pc:sldMk cId="2004540685" sldId="273"/>
            <ac:spMk id="2" creationId="{A68F805F-1048-E62F-2151-9C930E793AB8}"/>
          </ac:spMkLst>
        </pc:spChg>
        <pc:spChg chg="del">
          <ac:chgData name="GOVARDAN N.A." userId="9a60f4a6e0c3ef2d" providerId="LiveId" clId="{AEE49F19-2D08-43C0-8988-2C1B603A3E1D}" dt="2023-09-24T05:22:48.690" v="4137" actId="478"/>
          <ac:spMkLst>
            <pc:docMk/>
            <pc:sldMk cId="2004540685" sldId="273"/>
            <ac:spMk id="3" creationId="{7F1AF34C-5993-DA23-97CE-E2A5FD443D49}"/>
          </ac:spMkLst>
        </pc:spChg>
        <pc:spChg chg="add mod">
          <ac:chgData name="GOVARDAN N.A." userId="9a60f4a6e0c3ef2d" providerId="LiveId" clId="{AEE49F19-2D08-43C0-8988-2C1B603A3E1D}" dt="2023-09-24T05:31:20.967" v="4206" actId="20577"/>
          <ac:spMkLst>
            <pc:docMk/>
            <pc:sldMk cId="2004540685" sldId="273"/>
            <ac:spMk id="12" creationId="{D0A69EAA-ABA4-9567-E7EC-7CD56481E2E5}"/>
          </ac:spMkLst>
        </pc:spChg>
        <pc:picChg chg="add del mod">
          <ac:chgData name="GOVARDAN N.A." userId="9a60f4a6e0c3ef2d" providerId="LiveId" clId="{AEE49F19-2D08-43C0-8988-2C1B603A3E1D}" dt="2023-09-24T05:23:16.945" v="4144" actId="478"/>
          <ac:picMkLst>
            <pc:docMk/>
            <pc:sldMk cId="2004540685" sldId="273"/>
            <ac:picMk id="5" creationId="{31B777F7-D2A0-8F7D-E33C-F149E95AD6F5}"/>
          </ac:picMkLst>
        </pc:picChg>
        <pc:picChg chg="add mod">
          <ac:chgData name="GOVARDAN N.A." userId="9a60f4a6e0c3ef2d" providerId="LiveId" clId="{AEE49F19-2D08-43C0-8988-2C1B603A3E1D}" dt="2023-09-24T05:33:00.443" v="4214" actId="14100"/>
          <ac:picMkLst>
            <pc:docMk/>
            <pc:sldMk cId="2004540685" sldId="273"/>
            <ac:picMk id="7" creationId="{90347E95-F4E9-2A53-80D7-3E16CC7E4027}"/>
          </ac:picMkLst>
        </pc:picChg>
        <pc:picChg chg="add del mod">
          <ac:chgData name="GOVARDAN N.A." userId="9a60f4a6e0c3ef2d" providerId="LiveId" clId="{AEE49F19-2D08-43C0-8988-2C1B603A3E1D}" dt="2023-09-24T05:27:17.299" v="4156" actId="478"/>
          <ac:picMkLst>
            <pc:docMk/>
            <pc:sldMk cId="2004540685" sldId="273"/>
            <ac:picMk id="9" creationId="{86DA6174-B612-2535-59A4-3A47FEFD3BFC}"/>
          </ac:picMkLst>
        </pc:picChg>
        <pc:picChg chg="add mod">
          <ac:chgData name="GOVARDAN N.A." userId="9a60f4a6e0c3ef2d" providerId="LiveId" clId="{AEE49F19-2D08-43C0-8988-2C1B603A3E1D}" dt="2023-09-24T05:31:34.318" v="4208" actId="1076"/>
          <ac:picMkLst>
            <pc:docMk/>
            <pc:sldMk cId="2004540685" sldId="273"/>
            <ac:picMk id="11" creationId="{057B5C2A-1560-7BAF-349D-64363AFEC964}"/>
          </ac:picMkLst>
        </pc:picChg>
        <pc:picChg chg="add mod">
          <ac:chgData name="GOVARDAN N.A." userId="9a60f4a6e0c3ef2d" providerId="LiveId" clId="{AEE49F19-2D08-43C0-8988-2C1B603A3E1D}" dt="2023-09-24T05:36:13.722" v="4225" actId="1076"/>
          <ac:picMkLst>
            <pc:docMk/>
            <pc:sldMk cId="2004540685" sldId="273"/>
            <ac:picMk id="13" creationId="{1C0B685F-B940-8469-39D0-F71B6A86DF8B}"/>
          </ac:picMkLst>
        </pc:picChg>
      </pc:sldChg>
      <pc:sldChg chg="addSp delSp modSp new mod ord modTransition modAnim">
        <pc:chgData name="GOVARDAN N.A." userId="9a60f4a6e0c3ef2d" providerId="LiveId" clId="{AEE49F19-2D08-43C0-8988-2C1B603A3E1D}" dt="2023-09-24T09:00:21.984" v="4876"/>
        <pc:sldMkLst>
          <pc:docMk/>
          <pc:sldMk cId="2320972051" sldId="274"/>
        </pc:sldMkLst>
        <pc:spChg chg="del">
          <ac:chgData name="GOVARDAN N.A." userId="9a60f4a6e0c3ef2d" providerId="LiveId" clId="{AEE49F19-2D08-43C0-8988-2C1B603A3E1D}" dt="2023-09-24T07:51:51.891" v="4241" actId="478"/>
          <ac:spMkLst>
            <pc:docMk/>
            <pc:sldMk cId="2320972051" sldId="274"/>
            <ac:spMk id="2" creationId="{E96D72A8-FDC6-8458-F882-63DEAC7E49C9}"/>
          </ac:spMkLst>
        </pc:spChg>
        <pc:spChg chg="del">
          <ac:chgData name="GOVARDAN N.A." userId="9a60f4a6e0c3ef2d" providerId="LiveId" clId="{AEE49F19-2D08-43C0-8988-2C1B603A3E1D}" dt="2023-09-24T07:52:07.754" v="4245" actId="478"/>
          <ac:spMkLst>
            <pc:docMk/>
            <pc:sldMk cId="2320972051" sldId="274"/>
            <ac:spMk id="3" creationId="{BE5EE9EC-A5CB-FDAA-CF71-C1E07EB8D96C}"/>
          </ac:spMkLst>
        </pc:spChg>
        <pc:spChg chg="add del mod">
          <ac:chgData name="GOVARDAN N.A." userId="9a60f4a6e0c3ef2d" providerId="LiveId" clId="{AEE49F19-2D08-43C0-8988-2C1B603A3E1D}" dt="2023-09-24T07:53:11.290" v="4256" actId="478"/>
          <ac:spMkLst>
            <pc:docMk/>
            <pc:sldMk cId="2320972051" sldId="274"/>
            <ac:spMk id="6" creationId="{44083741-4E15-D527-363E-CDA9D2651C6C}"/>
          </ac:spMkLst>
        </pc:spChg>
        <pc:spChg chg="add mod">
          <ac:chgData name="GOVARDAN N.A." userId="9a60f4a6e0c3ef2d" providerId="LiveId" clId="{AEE49F19-2D08-43C0-8988-2C1B603A3E1D}" dt="2023-09-24T07:53:19.598" v="4262" actId="14100"/>
          <ac:spMkLst>
            <pc:docMk/>
            <pc:sldMk cId="2320972051" sldId="274"/>
            <ac:spMk id="7" creationId="{EB012178-188D-D502-9969-D818306CFACB}"/>
          </ac:spMkLst>
        </pc:spChg>
        <pc:spChg chg="add del mod">
          <ac:chgData name="GOVARDAN N.A." userId="9a60f4a6e0c3ef2d" providerId="LiveId" clId="{AEE49F19-2D08-43C0-8988-2C1B603A3E1D}" dt="2023-09-24T08:01:57.616" v="4602" actId="478"/>
          <ac:spMkLst>
            <pc:docMk/>
            <pc:sldMk cId="2320972051" sldId="274"/>
            <ac:spMk id="10" creationId="{E5FEF06C-37FE-5FD5-395C-B245B76757A7}"/>
          </ac:spMkLst>
        </pc:spChg>
        <pc:spChg chg="add del mod">
          <ac:chgData name="GOVARDAN N.A." userId="9a60f4a6e0c3ef2d" providerId="LiveId" clId="{AEE49F19-2D08-43C0-8988-2C1B603A3E1D}" dt="2023-09-24T08:02:50.395" v="4609" actId="478"/>
          <ac:spMkLst>
            <pc:docMk/>
            <pc:sldMk cId="2320972051" sldId="274"/>
            <ac:spMk id="13" creationId="{DA0D6FDA-609D-F201-6CEE-45857ECB6A76}"/>
          </ac:spMkLst>
        </pc:spChg>
        <pc:picChg chg="add mod">
          <ac:chgData name="GOVARDAN N.A." userId="9a60f4a6e0c3ef2d" providerId="LiveId" clId="{AEE49F19-2D08-43C0-8988-2C1B603A3E1D}" dt="2023-09-24T07:59:15.443" v="4594" actId="1076"/>
          <ac:picMkLst>
            <pc:docMk/>
            <pc:sldMk cId="2320972051" sldId="274"/>
            <ac:picMk id="5" creationId="{FB672E6C-8F0B-4261-CF66-81708DE4E019}"/>
          </ac:picMkLst>
        </pc:picChg>
        <pc:picChg chg="add del mod">
          <ac:chgData name="GOVARDAN N.A." userId="9a60f4a6e0c3ef2d" providerId="LiveId" clId="{AEE49F19-2D08-43C0-8988-2C1B603A3E1D}" dt="2023-09-24T08:02:01.792" v="4604" actId="478"/>
          <ac:picMkLst>
            <pc:docMk/>
            <pc:sldMk cId="2320972051" sldId="274"/>
            <ac:picMk id="9" creationId="{372B8F3F-F2BA-3516-73C5-809F0CB36E58}"/>
          </ac:picMkLst>
        </pc:picChg>
        <pc:picChg chg="add mod">
          <ac:chgData name="GOVARDAN N.A." userId="9a60f4a6e0c3ef2d" providerId="LiveId" clId="{AEE49F19-2D08-43C0-8988-2C1B603A3E1D}" dt="2023-09-24T08:04:49.640" v="4757" actId="339"/>
          <ac:picMkLst>
            <pc:docMk/>
            <pc:sldMk cId="2320972051" sldId="274"/>
            <ac:picMk id="12" creationId="{DAEA0863-9E8A-5F6E-36D9-30CD461CBD86}"/>
          </ac:picMkLst>
        </pc:picChg>
      </pc:sldChg>
      <pc:sldChg chg="addSp delSp modSp new mod setBg">
        <pc:chgData name="GOVARDAN N.A." userId="9a60f4a6e0c3ef2d" providerId="LiveId" clId="{AEE49F19-2D08-43C0-8988-2C1B603A3E1D}" dt="2023-09-24T08:43:42.838" v="4794"/>
        <pc:sldMkLst>
          <pc:docMk/>
          <pc:sldMk cId="2285041454" sldId="275"/>
        </pc:sldMkLst>
        <pc:spChg chg="del">
          <ac:chgData name="GOVARDAN N.A." userId="9a60f4a6e0c3ef2d" providerId="LiveId" clId="{AEE49F19-2D08-43C0-8988-2C1B603A3E1D}" dt="2023-09-24T08:08:40.853" v="4762" actId="478"/>
          <ac:spMkLst>
            <pc:docMk/>
            <pc:sldMk cId="2285041454" sldId="275"/>
            <ac:spMk id="2" creationId="{42BEFF36-7534-A633-013B-4B6346E02F0B}"/>
          </ac:spMkLst>
        </pc:spChg>
        <pc:spChg chg="del">
          <ac:chgData name="GOVARDAN N.A." userId="9a60f4a6e0c3ef2d" providerId="LiveId" clId="{AEE49F19-2D08-43C0-8988-2C1B603A3E1D}" dt="2023-09-24T08:08:37.163" v="4761" actId="478"/>
          <ac:spMkLst>
            <pc:docMk/>
            <pc:sldMk cId="2285041454" sldId="275"/>
            <ac:spMk id="3" creationId="{7679C0D7-0AD9-9F82-923A-B3AA79AF022A}"/>
          </ac:spMkLst>
        </pc:spChg>
        <pc:picChg chg="add del mod">
          <ac:chgData name="GOVARDAN N.A." userId="9a60f4a6e0c3ef2d" providerId="LiveId" clId="{AEE49F19-2D08-43C0-8988-2C1B603A3E1D}" dt="2023-09-24T08:09:04.725" v="4766" actId="478"/>
          <ac:picMkLst>
            <pc:docMk/>
            <pc:sldMk cId="2285041454" sldId="275"/>
            <ac:picMk id="1026" creationId="{F03B8959-AC15-5DED-6D19-2BAB86DB9244}"/>
          </ac:picMkLst>
        </pc:picChg>
        <pc:picChg chg="add del mod">
          <ac:chgData name="GOVARDAN N.A." userId="9a60f4a6e0c3ef2d" providerId="LiveId" clId="{AEE49F19-2D08-43C0-8988-2C1B603A3E1D}" dt="2023-09-24T08:41:01.585" v="4790" actId="478"/>
          <ac:picMkLst>
            <pc:docMk/>
            <pc:sldMk cId="2285041454" sldId="275"/>
            <ac:picMk id="1028" creationId="{62B780FD-5B02-1EDB-A4E1-54E38E566065}"/>
          </ac:picMkLst>
        </pc:picChg>
      </pc:sldChg>
      <pc:sldMasterChg chg="setBg modSldLayout">
        <pc:chgData name="GOVARDAN N.A." userId="9a60f4a6e0c3ef2d" providerId="LiveId" clId="{AEE49F19-2D08-43C0-8988-2C1B603A3E1D}" dt="2023-09-23T03:29:59.399" v="193"/>
        <pc:sldMasterMkLst>
          <pc:docMk/>
          <pc:sldMasterMk cId="1582342878" sldId="2147483648"/>
        </pc:sldMasterMkLst>
        <pc:sldLayoutChg chg="setBg">
          <pc:chgData name="GOVARDAN N.A." userId="9a60f4a6e0c3ef2d" providerId="LiveId" clId="{AEE49F19-2D08-43C0-8988-2C1B603A3E1D}" dt="2023-09-23T03:29:59.399" v="193"/>
          <pc:sldLayoutMkLst>
            <pc:docMk/>
            <pc:sldMasterMk cId="1582342878" sldId="2147483648"/>
            <pc:sldLayoutMk cId="1000745889" sldId="2147483649"/>
          </pc:sldLayoutMkLst>
        </pc:sldLayoutChg>
        <pc:sldLayoutChg chg="setBg">
          <pc:chgData name="GOVARDAN N.A." userId="9a60f4a6e0c3ef2d" providerId="LiveId" clId="{AEE49F19-2D08-43C0-8988-2C1B603A3E1D}" dt="2023-09-23T03:29:59.399" v="193"/>
          <pc:sldLayoutMkLst>
            <pc:docMk/>
            <pc:sldMasterMk cId="1582342878" sldId="2147483648"/>
            <pc:sldLayoutMk cId="3458166358" sldId="2147483650"/>
          </pc:sldLayoutMkLst>
        </pc:sldLayoutChg>
        <pc:sldLayoutChg chg="setBg">
          <pc:chgData name="GOVARDAN N.A." userId="9a60f4a6e0c3ef2d" providerId="LiveId" clId="{AEE49F19-2D08-43C0-8988-2C1B603A3E1D}" dt="2023-09-23T03:29:59.399" v="193"/>
          <pc:sldLayoutMkLst>
            <pc:docMk/>
            <pc:sldMasterMk cId="1582342878" sldId="2147483648"/>
            <pc:sldLayoutMk cId="284698360" sldId="2147483651"/>
          </pc:sldLayoutMkLst>
        </pc:sldLayoutChg>
        <pc:sldLayoutChg chg="setBg">
          <pc:chgData name="GOVARDAN N.A." userId="9a60f4a6e0c3ef2d" providerId="LiveId" clId="{AEE49F19-2D08-43C0-8988-2C1B603A3E1D}" dt="2023-09-23T03:29:59.399" v="193"/>
          <pc:sldLayoutMkLst>
            <pc:docMk/>
            <pc:sldMasterMk cId="1582342878" sldId="2147483648"/>
            <pc:sldLayoutMk cId="912387559" sldId="2147483652"/>
          </pc:sldLayoutMkLst>
        </pc:sldLayoutChg>
        <pc:sldLayoutChg chg="setBg">
          <pc:chgData name="GOVARDAN N.A." userId="9a60f4a6e0c3ef2d" providerId="LiveId" clId="{AEE49F19-2D08-43C0-8988-2C1B603A3E1D}" dt="2023-09-23T03:29:59.399" v="193"/>
          <pc:sldLayoutMkLst>
            <pc:docMk/>
            <pc:sldMasterMk cId="1582342878" sldId="2147483648"/>
            <pc:sldLayoutMk cId="2319359902" sldId="2147483653"/>
          </pc:sldLayoutMkLst>
        </pc:sldLayoutChg>
        <pc:sldLayoutChg chg="setBg">
          <pc:chgData name="GOVARDAN N.A." userId="9a60f4a6e0c3ef2d" providerId="LiveId" clId="{AEE49F19-2D08-43C0-8988-2C1B603A3E1D}" dt="2023-09-23T03:29:59.399" v="193"/>
          <pc:sldLayoutMkLst>
            <pc:docMk/>
            <pc:sldMasterMk cId="1582342878" sldId="2147483648"/>
            <pc:sldLayoutMk cId="2694573353" sldId="2147483654"/>
          </pc:sldLayoutMkLst>
        </pc:sldLayoutChg>
        <pc:sldLayoutChg chg="setBg">
          <pc:chgData name="GOVARDAN N.A." userId="9a60f4a6e0c3ef2d" providerId="LiveId" clId="{AEE49F19-2D08-43C0-8988-2C1B603A3E1D}" dt="2023-09-23T03:29:59.399" v="193"/>
          <pc:sldLayoutMkLst>
            <pc:docMk/>
            <pc:sldMasterMk cId="1582342878" sldId="2147483648"/>
            <pc:sldLayoutMk cId="3003496472" sldId="2147483655"/>
          </pc:sldLayoutMkLst>
        </pc:sldLayoutChg>
        <pc:sldLayoutChg chg="setBg">
          <pc:chgData name="GOVARDAN N.A." userId="9a60f4a6e0c3ef2d" providerId="LiveId" clId="{AEE49F19-2D08-43C0-8988-2C1B603A3E1D}" dt="2023-09-23T03:29:59.399" v="193"/>
          <pc:sldLayoutMkLst>
            <pc:docMk/>
            <pc:sldMasterMk cId="1582342878" sldId="2147483648"/>
            <pc:sldLayoutMk cId="2350966874" sldId="2147483656"/>
          </pc:sldLayoutMkLst>
        </pc:sldLayoutChg>
        <pc:sldLayoutChg chg="setBg">
          <pc:chgData name="GOVARDAN N.A." userId="9a60f4a6e0c3ef2d" providerId="LiveId" clId="{AEE49F19-2D08-43C0-8988-2C1B603A3E1D}" dt="2023-09-23T03:29:59.399" v="193"/>
          <pc:sldLayoutMkLst>
            <pc:docMk/>
            <pc:sldMasterMk cId="1582342878" sldId="2147483648"/>
            <pc:sldLayoutMk cId="3853594669" sldId="2147483657"/>
          </pc:sldLayoutMkLst>
        </pc:sldLayoutChg>
        <pc:sldLayoutChg chg="setBg">
          <pc:chgData name="GOVARDAN N.A." userId="9a60f4a6e0c3ef2d" providerId="LiveId" clId="{AEE49F19-2D08-43C0-8988-2C1B603A3E1D}" dt="2023-09-23T03:29:59.399" v="193"/>
          <pc:sldLayoutMkLst>
            <pc:docMk/>
            <pc:sldMasterMk cId="1582342878" sldId="2147483648"/>
            <pc:sldLayoutMk cId="3747729932" sldId="2147483658"/>
          </pc:sldLayoutMkLst>
        </pc:sldLayoutChg>
        <pc:sldLayoutChg chg="setBg">
          <pc:chgData name="GOVARDAN N.A." userId="9a60f4a6e0c3ef2d" providerId="LiveId" clId="{AEE49F19-2D08-43C0-8988-2C1B603A3E1D}" dt="2023-09-23T03:29:59.399" v="193"/>
          <pc:sldLayoutMkLst>
            <pc:docMk/>
            <pc:sldMasterMk cId="1582342878" sldId="2147483648"/>
            <pc:sldLayoutMk cId="1958823603" sldId="2147483659"/>
          </pc:sldLayoutMkLst>
        </pc:sldLayoutChg>
      </pc:sldMaster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sv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1946A5-9CEF-4081-92A4-D16310974060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812910-08E9-4A38-AAE6-949FB983F7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5286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72AB3-59CC-3FE7-1AEE-3E97184C00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3ADC70-A613-1F03-968E-A837E3FF56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D05256-5900-85D7-F0DC-0049A17E3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5BBBB-5BD2-4FF6-B7AC-60D29304977F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83A6E0-F357-586D-C406-ACD7F7BD3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890FD3-4A3D-8E7F-018E-47762EBB0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52C16-4F1D-4C66-B1DD-74DDD2CDA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0745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029FE-F167-7F27-FBBC-1D322A439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8828CD-D1BF-5CB4-BA3E-DDDAD24715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DB039-7D40-F395-4ADB-7D6D0F5F2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5BBBB-5BD2-4FF6-B7AC-60D29304977F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74FF6-12C4-E487-31B8-C7E682228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C466C-C181-ED9F-B4BD-8409ED80F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52C16-4F1D-4C66-B1DD-74DDD2CDA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7729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F75CBF-A9A7-F604-0751-FC3F285C87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26C85B-FBA5-B09F-AEAF-80EF51635C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815B6-3819-959C-00E3-A6D5801EC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5BBBB-5BD2-4FF6-B7AC-60D29304977F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B14D78-63FE-96BA-0C28-C4DCC7010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9E2811-AD4C-BEC3-4418-FEE61CBE3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52C16-4F1D-4C66-B1DD-74DDD2CDA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8823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57A54-BBE7-8E17-43C5-F98FFBE62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99E98-FA8B-585F-0861-287E220B85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29FE5-4A38-A1DC-DE4C-E3C0964CB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5BBBB-5BD2-4FF6-B7AC-60D29304977F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B3B774-C891-4773-5D3A-922844093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BBAF91-1F0A-FF28-0B6C-709229DA7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52C16-4F1D-4C66-B1DD-74DDD2CDA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8166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29198-72C9-51C9-0503-9DB1480BC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BC7892-D9F8-DCE1-ED75-16646FCE6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86FF2B-9712-0E70-4FC7-0F57EE84E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5BBBB-5BD2-4FF6-B7AC-60D29304977F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E7D57-BB73-F7BB-2FF9-FDD29D1AF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CC6263-B910-4939-8E07-E8790D70C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52C16-4F1D-4C66-B1DD-74DDD2CDA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698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AE5F3-4D21-C288-2642-A486B4C39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9BF2B-B0AF-DECD-3C2B-4E5DE2F9D1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D6A5F9-7D52-DE86-6C0E-0574A278F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3751CF-21AB-EBCF-9DCF-C8C97A28C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5BBBB-5BD2-4FF6-B7AC-60D29304977F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86E71B-2C33-A5BE-45B6-2AB7DCD78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45119B-C52E-976A-B01B-9854BC716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52C16-4F1D-4C66-B1DD-74DDD2CDA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2387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73037-CA0A-2DC8-161E-4B2FFC3C3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599A54-28B3-BFB0-F7A6-DCDF5EF841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5CF04D-DB8F-F0C2-0310-369518D1C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01F25E-48CB-61AF-A9BC-E2C7111104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E45D7A-0E40-CFB2-E80F-2F569EC29F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36E36C-9D9F-4388-D80E-0AD3AE733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5BBBB-5BD2-4FF6-B7AC-60D29304977F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0BF434-2A44-C760-72A5-955C8E553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8CC802-4680-3F84-1F09-2A86EB063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52C16-4F1D-4C66-B1DD-74DDD2CDA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9359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70388-97C6-F120-DEFA-644E247CD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2650AA-9DC8-4736-687B-95B486AA4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5BBBB-5BD2-4FF6-B7AC-60D29304977F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C42386-1DE4-B539-0509-855DE7756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8CE81-3A49-D05A-A2B4-8F9682CDF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52C16-4F1D-4C66-B1DD-74DDD2CDA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4573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8F873B-6679-1BF8-03CE-385198874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5BBBB-5BD2-4FF6-B7AC-60D29304977F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3FC6D8-6129-6A5C-F288-0C0EFE827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D31E3C-A131-56FE-4723-26D50AD6F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52C16-4F1D-4C66-B1DD-74DDD2CDA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3496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D390E-FE97-3803-B8C3-1C2443EB6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EEEFC-E3E0-F236-D43A-70F37A73A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71A88C-5D8E-E7E9-4CC2-50215506E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C4AF10-E1A5-797E-9FF5-1A6DF446F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5BBBB-5BD2-4FF6-B7AC-60D29304977F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9D50EF-C399-F423-1B6F-1219E643D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7B0554-B9CD-EEFF-A02A-949087FE5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52C16-4F1D-4C66-B1DD-74DDD2CDA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0966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8DC8D-C3CC-81CF-97AD-60E3AD807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D4C54C-E88E-EA35-F01E-FD142D3391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E64735-86F1-5062-8735-070B4437BA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854B3F-6546-E7AF-288B-B229A5A31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5BBBB-5BD2-4FF6-B7AC-60D29304977F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6FE86-96E8-F1B1-92C3-E42714A0F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C2508-086A-60BD-F079-EB1AFBE73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52C16-4F1D-4C66-B1DD-74DDD2CDA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3594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22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A7DFB4-7F9E-2E47-BC5C-0AEBAF14F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ECEADE-41EE-7F3D-FB35-BC1412757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146640-A5D2-283C-7550-9FE85B3B62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95BBBB-5BD2-4FF6-B7AC-60D29304977F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60090-B8AC-53FF-51CD-5874C0B5D6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80C6D1-63CC-0BED-4E7C-DE03F740AD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852C16-4F1D-4C66-B1DD-74DDD2CDA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2342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all.com/writing-png/download/69010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hdphoto" Target="../media/hdphoto1.wdp"/><Relationship Id="rId7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10" Type="http://schemas.openxmlformats.org/officeDocument/2006/relationships/hyperlink" Target="http://www.goodfreephotos.com/other-photos/no-parking-sign.jpg.php" TargetMode="External"/><Relationship Id="rId4" Type="http://schemas.openxmlformats.org/officeDocument/2006/relationships/hyperlink" Target="https://pixabay.com/en/computer-monitor-screen-blank-308393/" TargetMode="External"/><Relationship Id="rId9" Type="http://schemas.microsoft.com/office/2007/relationships/hdphoto" Target="../media/hdphoto5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hyperlink" Target="https://pixabay.com/en/computer-monitor-screen-blank-308393/" TargetMode="External"/><Relationship Id="rId9" Type="http://schemas.openxmlformats.org/officeDocument/2006/relationships/hyperlink" Target="https://pixabay.com/en/tick-mark-correct-choice-sign-yes-40143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hyperlink" Target="https://pixabay.com/en/computer-monitor-screen-blank-308393/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hdphoto" Target="../media/hdphoto1.wdp"/><Relationship Id="rId7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10" Type="http://schemas.openxmlformats.org/officeDocument/2006/relationships/hyperlink" Target="http://www.goodfreephotos.com/other-photos/no-parking-sign.jpg.php" TargetMode="External"/><Relationship Id="rId4" Type="http://schemas.openxmlformats.org/officeDocument/2006/relationships/hyperlink" Target="https://pixabay.com/en/computer-monitor-screen-blank-308393/" TargetMode="External"/><Relationship Id="rId9" Type="http://schemas.microsoft.com/office/2007/relationships/hdphoto" Target="../media/hdphoto5.wdp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hdphoto" Target="../media/hdphoto1.wdp"/><Relationship Id="rId7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10" Type="http://schemas.openxmlformats.org/officeDocument/2006/relationships/hyperlink" Target="http://www.goodfreephotos.com/other-photos/no-parking-sign.jpg.php" TargetMode="External"/><Relationship Id="rId4" Type="http://schemas.openxmlformats.org/officeDocument/2006/relationships/hyperlink" Target="https://pixabay.com/en/computer-monitor-screen-blank-308393/" TargetMode="External"/><Relationship Id="rId9" Type="http://schemas.microsoft.com/office/2007/relationships/hdphoto" Target="../media/hdphoto5.wdp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hyperlink" Target="https://pixabay.com/en/computer-monitor-screen-blank-308393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pngall.com/writing-png/download/69010" TargetMode="Externa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ngall.com/pin-png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computer-monitor-screen-blank-308393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2.wdp"/><Relationship Id="rId7" Type="http://schemas.openxmlformats.org/officeDocument/2006/relationships/hyperlink" Target="https://www.pngall.com/writing-png/download/69010" TargetMode="External"/><Relationship Id="rId12" Type="http://schemas.openxmlformats.org/officeDocument/2006/relationships/hyperlink" Target="https://commons.wikimedia.org/wiki/File:Thumbs_down_red.sv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11" Type="http://schemas.openxmlformats.org/officeDocument/2006/relationships/image" Target="../media/image10.svg"/><Relationship Id="rId5" Type="http://schemas.microsoft.com/office/2007/relationships/hdphoto" Target="../media/hdphoto3.wdp"/><Relationship Id="rId10" Type="http://schemas.openxmlformats.org/officeDocument/2006/relationships/image" Target="../media/image9.png"/><Relationship Id="rId4" Type="http://schemas.openxmlformats.org/officeDocument/2006/relationships/image" Target="../media/image7.png"/><Relationship Id="rId9" Type="http://schemas.openxmlformats.org/officeDocument/2006/relationships/hyperlink" Target="https://pixabay.com/en/tick-mark-correct-choice-sign-yes-40143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computer-monitor-screen-blank-308393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computer-monitor-screen-blank-308393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hyperlink" Target="https://pixabay.com/en/computer-monitor-screen-blank-308393/" TargetMode="External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all.com/writing-png/download/69010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4.png"/><Relationship Id="rId7" Type="http://schemas.openxmlformats.org/officeDocument/2006/relationships/hyperlink" Target="https://pixabay.com/en/tick-mark-correct-choice-sign-yes-40143/" TargetMode="External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hyperlink" Target="http://www.goodfreephotos.com/other-photos/no-parking-sign.jpg.php" TargetMode="External"/><Relationship Id="rId4" Type="http://schemas.microsoft.com/office/2007/relationships/hdphoto" Target="../media/hdphoto5.wdp"/><Relationship Id="rId9" Type="http://schemas.openxmlformats.org/officeDocument/2006/relationships/hyperlink" Target="https://www.pngall.com/writing-png/download/69010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hyperlink" Target="https://pixabay.com/en/tick-mark-correct-choice-sign-yes-40143/" TargetMode="External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hyperlink" Target="https://pixabay.com/en/computer-monitor-screen-blank-308393/" TargetMode="External"/><Relationship Id="rId9" Type="http://schemas.microsoft.com/office/2007/relationships/hdphoto" Target="../media/hdphoto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8F9CC-5C4D-53B9-2064-70CE66E475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5824" y="655852"/>
            <a:ext cx="8404347" cy="2744470"/>
          </a:xfrm>
        </p:spPr>
        <p:txBody>
          <a:bodyPr>
            <a:normAutofit/>
          </a:bodyPr>
          <a:lstStyle/>
          <a:p>
            <a:r>
              <a:rPr lang="en-US" b="1" dirty="0">
                <a:latin typeface="Arial Rounded MT Bold" panose="020F0704030504030204" pitchFamily="34" charset="0"/>
              </a:rPr>
              <a:t>RARP PROTOCOL</a:t>
            </a:r>
            <a:br>
              <a:rPr lang="en-US" b="1" dirty="0">
                <a:latin typeface="Arial Rounded MT Bold" panose="020F0704030504030204" pitchFamily="34" charset="0"/>
              </a:rPr>
            </a:br>
            <a:r>
              <a:rPr lang="en-US" dirty="0">
                <a:latin typeface="Arial Rounded MT Bold" panose="020F0704030504030204" pitchFamily="34" charset="0"/>
              </a:rPr>
              <a:t>And</a:t>
            </a:r>
            <a:br>
              <a:rPr lang="en-US" dirty="0">
                <a:latin typeface="Arial Rounded MT Bold" panose="020F0704030504030204" pitchFamily="34" charset="0"/>
              </a:rPr>
            </a:br>
            <a:r>
              <a:rPr lang="en-US" dirty="0">
                <a:latin typeface="Arial Rounded MT Bold" panose="020F0704030504030204" pitchFamily="34" charset="0"/>
              </a:rPr>
              <a:t>RIP PROTOCOL</a:t>
            </a:r>
            <a:endParaRPr lang="en-IN" b="1" dirty="0">
              <a:latin typeface="Arial Rounded MT Bold" panose="020F07040305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54D71B-E6D1-83D7-9916-0B3B789FCA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821377" y="655852"/>
            <a:ext cx="2907133" cy="236758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20C282E-0345-FCB6-37B5-FF0DB1064A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8929" y="1946772"/>
            <a:ext cx="3233589" cy="42553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2B3971-0D09-D88E-BC0C-7DF24A844ECC}"/>
              </a:ext>
            </a:extLst>
          </p:cNvPr>
          <p:cNvSpPr txBox="1"/>
          <p:nvPr/>
        </p:nvSpPr>
        <p:spPr>
          <a:xfrm>
            <a:off x="6096000" y="6083166"/>
            <a:ext cx="624172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i="1" dirty="0">
                <a:latin typeface="Arial Rounded MT Bold" panose="020F0704030504030204" pitchFamily="34" charset="0"/>
                <a:cs typeface="Times New Roman" panose="02020603050405020304" pitchFamily="18" charset="0"/>
              </a:rPr>
              <a:t>By, GOVARDAN </a:t>
            </a:r>
            <a:r>
              <a:rPr lang="en-US" sz="2500" i="1">
                <a:latin typeface="Arial Rounded MT Bold" panose="020F0704030504030204" pitchFamily="34" charset="0"/>
                <a:cs typeface="Times New Roman" panose="02020603050405020304" pitchFamily="18" charset="0"/>
              </a:rPr>
              <a:t>- September 24 </a:t>
            </a:r>
            <a:r>
              <a:rPr lang="en-US" sz="2500" i="1" dirty="0">
                <a:latin typeface="Arial Rounded MT Bold" panose="020F0704030504030204" pitchFamily="34" charset="0"/>
                <a:cs typeface="Times New Roman" panose="02020603050405020304" pitchFamily="18" charset="0"/>
              </a:rPr>
              <a:t>2023</a:t>
            </a:r>
            <a:endParaRPr lang="en-IN" sz="2500" i="1" dirty="0"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0802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-2.5E-6 0.00024 C -0.00026 0.01667 -0.00013 0.03334 -0.00078 0.05 C -0.00078 0.05139 -0.0013 0.04723 -0.00156 0.04584 C -0.00182 0.04213 -0.00208 0.03843 -0.00221 0.03473 C -0.00182 0.02825 -0.00143 0.02153 -0.00078 0.01528 C -0.00039 0.01181 -0.00039 0.00811 0.00078 0.00556 C 0.00313 0.0007 0.00651 -0.00231 0.00938 -0.00555 C 0.0155 -0.0125 0.01667 -0.01296 0.02188 -0.01666 C 0.02318 -0.01527 0.02487 -0.01458 0.02578 -0.0125 C 0.02813 -0.0081 0.02904 0.00139 0.02969 0.00695 C 0.02917 0.01204 0.02891 0.01713 0.02813 0.02223 C 0.02787 0.025 0.02813 0.02963 0.02657 0.03056 C 0.02474 0.03149 0.02292 0.02801 0.0211 0.02639 C 0.01263 0.01737 0.02084 0.02292 0.01485 0.01945 C 0.01146 0.02176 0.00977 0.0213 0.0086 0.02917 C 0.00847 0.03056 0.00873 0.03264 0.00938 0.03334 C 0.01159 0.03519 0.01407 0.03519 0.01641 0.03612 C 0.02018 0.04908 0.01524 0.03334 0.02188 0.04723 C 0.02266 0.04862 0.02279 0.05116 0.02344 0.05278 C 0.02487 0.05579 0.02813 0.06112 0.02813 0.06135 C 0.02839 0.0625 0.02878 0.06366 0.02891 0.06528 C 0.0293 0.06737 0.02943 0.06991 0.02969 0.07223 C 0.02995 0.07408 0.03021 0.07593 0.03047 0.07778 L 0.04453 0.05834 C 0.04427 0.04954 0.04375 0.04075 0.04375 0.03195 C 0.04375 0.02593 0.04492 0.01922 0.0461 0.01389 C 0.04662 0.01181 0.04714 0.00996 0.04766 0.00834 C 0.0487 0.00579 0.04974 0.00348 0.05078 0.00139 C 0.05391 -0.00486 0.05287 -0.0037 0.05625 -0.00555 C 0.05729 -0.0037 0.0586 -0.00231 0.05938 -4.81481E-6 C 0.06016 0.00186 0.06042 0.00463 0.06094 0.00695 C 0.06146 0.00834 0.06211 0.0095 0.0625 0.01112 C 0.06315 0.01274 0.06341 0.01482 0.06407 0.01667 C 0.06472 0.01806 0.06576 0.01922 0.06641 0.02084 C 0.06732 0.02246 0.06797 0.02454 0.06875 0.02639 C 0.06979 0.03172 0.07058 0.03519 0.0711 0.04167 C 0.07227 0.05394 0.07175 0.047 0.07266 0.0625 C 0.07292 0.06065 0.07357 0.0588 0.07344 0.05695 C 0.07279 0.04491 0.06888 0.04977 0.0625 0.04862 C 0.05104 0.04607 0.04909 0.05024 0.05235 0.04445 L 0.08985 0.00278 C 0.09089 0.00186 0.09193 -4.81481E-6 0.09297 -4.81481E-6 C 0.10729 -0.00115 0.10521 -0.00162 0.11328 0.00417 C 0.1168 0.01343 0.11706 0.0095 0.11563 0.01806 C 0.1155 0.01945 0.1155 0.02107 0.11485 0.02223 C 0.11328 0.02454 0.1112 0.02593 0.10938 0.02778 C 0.10612 0.02639 0.09935 0.02315 0.09688 0.02917 C 0.09571 0.03218 0.10104 0.03102 0.10313 0.03195 L 0.10625 0.03334 C 0.11393 0.04237 0.10235 0.02778 0.11094 0.04167 C 0.11237 0.04375 0.11563 0.04723 0.11563 0.04746 C 0.11615 0.04954 0.11667 0.05186 0.11719 0.05417 C 0.11771 0.05556 0.11862 0.05672 0.11875 0.05834 C 0.1194 0.06227 0.11927 0.06667 0.11953 0.07084 C 0.11979 0.07269 0.12032 0.07639 0.12032 0.07663 L 0.1375 0.05973 C 0.13724 0.03936 0.13568 0.01875 0.13659 -0.00138 C 0.13763 -0.01712 0.14089 -0.01435 0.14532 -0.0125 C 0.14675 -0.01203 0.14948 -0.01087 0.15078 -0.00972 C 0.16042 -0.00254 0.14844 -0.01134 0.15625 -0.00416 C 0.15703 -0.0037 0.15782 -0.00324 0.1586 -0.00277 C 0.16107 0.00371 0.16315 0.00487 0.16094 0.0125 C 0.16055 0.01413 0.15938 0.01528 0.1586 0.01667 C 0.15729 0.02362 0.15886 0.01852 0.15469 0.02362 C 0.14844 0.03102 0.15339 0.02801 0.14766 0.03056 C 0.14427 0.0301 0.14076 0.03102 0.1375 0.02917 C 0.13659 0.02848 0.13907 0.025 0.13907 0.02524 L 0.1961 0.00556 C 0.19532 0.01436 0.1944 0.02292 0.19375 0.03195 C 0.19336 0.04051 0.19805 0.05834 0.19297 0.05834 C 0.18802 0.05834 0.19284 0.04051 0.19219 0.03195 C 0.19206 0.02755 0.19115 0.02362 0.19063 0.01945 C 0.19089 0.0125 0.19011 0.0051 0.19141 -0.00138 C 0.19206 -0.00462 0.19453 -0.00532 0.1961 -0.00694 C 0.19792 -0.00902 0.19974 -0.01111 0.20157 -0.0125 C 0.20417 -0.01458 0.20821 -0.01574 0.21094 -0.01666 C 0.2142 -0.01296 0.21732 -0.01018 0.21953 -0.00416 C 0.22045 -0.00231 0.22058 0.00047 0.2211 0.00278 C 0.22058 0.00649 0.22097 0.01088 0.21953 0.01389 C 0.21862 0.01598 0.21654 0.01621 0.21485 0.01667 C 0.21029 0.0176 0.20547 0.0176 0.20078 0.01806 C 0.2 0.01945 0.19909 0.02038 0.19844 0.02223 C 0.19792 0.02385 0.1987 0.02686 0.19766 0.02778 C 0.19701 0.02825 0.19675 0.025 0.19688 0.02362 C 0.19714 0.02223 0.19792 0.02176 0.19844 0.02084 L 0.23594 0.00695 C 0.23568 0.02084 0.23516 0.0625 0.23516 0.04862 C 0.23516 0.03172 0.23412 0.01482 0.23594 -0.00138 C 0.2362 -0.003 0.24532 -0.00532 0.2461 -0.00555 C 0.24974 -0.00462 0.25547 -0.00578 0.2586 -4.81481E-6 C 0.25964 0.00163 0.26016 0.00371 0.26094 0.00556 C 0.26042 0.01343 0.26016 0.0213 0.25938 0.02917 C 0.25938 0.03056 0.25925 0.03218 0.2586 0.03334 C 0.25808 0.03426 0.25703 0.03426 0.25625 0.03473 L 0.24063 0.03056 C 0.23841 0.02987 0.23125 0.02917 0.2336 0.02917 C 0.23685 0.02917 0.23985 0.0301 0.24297 0.03056 C 0.24427 0.03102 0.24571 0.03079 0.24688 0.03195 C 0.24818 0.03288 0.25196 0.04213 0.25235 0.04306 C 0.25339 0.04468 0.25456 0.04561 0.25547 0.04723 C 0.26133 0.05625 0.2556 0.05 0.26328 0.05695 C 0.26433 0.05926 0.26524 0.06158 0.26641 0.06389 C 0.26719 0.06505 0.2681 0.06551 0.26875 0.06667 C 0.26888 0.0669 0.26927 0.0676 0.26953 0.06806 L 0.2819 -0.00277 C 0.27748 0.00649 0.27735 0.00579 0.27409 0.01667 C 0.27058 0.02963 0.27383 0.02292 0.26953 0.03056 C 0.27005 0.03658 0.27005 0.04283 0.2711 0.04862 C 0.27149 0.05139 0.27318 0.05325 0.27409 0.05556 C 0.27526 0.05741 0.27617 0.05973 0.27735 0.06112 C 0.27904 0.0625 0.28099 0.0632 0.28282 0.06389 C 0.28516 0.06459 0.28763 0.06459 0.28959 0.06528 C 0.2918 0.06551 0.29349 0.06621 0.29532 0.06667 C 0.30508 0.05741 0.30638 0.05926 0.31159 0.04584 C 0.31224 0.04445 0.31224 0.04306 0.3125 0.04167 C 0.31159 0.0375 0.31107 0.03311 0.31016 0.02917 C 0.30938 0.025 0.30834 0.022 0.30625 0.01945 C 0.30521 0.01806 0.30391 0.0176 0.30313 0.01667 C 0.30235 0.01575 0.3017 0.01413 0.30078 0.01389 C 0.29857 0.01274 0.2961 0.01297 0.29349 0.0125 C 0.29219 0.01204 0.29089 0.01158 0.28959 0.01112 C 0.2806 0.0125 0.28425 0.0125 0.27969 0.0125 L 0.325 -0.00694 C 0.32787 -0.00601 0.33099 -0.00694 0.3336 -0.00416 C 0.33464 -0.00324 0.33282 -0.00069 0.33282 0.00139 C 0.33282 0.00278 0.33347 0.00394 0.3336 0.00556 C 0.33399 0.00718 0.33412 0.00926 0.33438 0.01112 C 0.3349 0.01806 0.3349 0.02616 0.33594 0.03334 C 0.3362 0.03473 0.3362 0.03612 0.33672 0.0375 C 0.33711 0.0419 0.33815 0.05394 0.33828 0.05834 C 0.33841 0.05996 0.33828 0.06204 0.33828 0.06389 L 0.37032 0.00278 C 0.36862 0.00695 0.36732 0.01112 0.36563 0.01528 C 0.36472 0.01713 0.36341 0.01852 0.36328 0.02084 C 0.36302 0.0257 0.36328 0.03102 0.36407 0.03612 C 0.36446 0.03797 0.36563 0.03889 0.36641 0.04028 C 0.36771 0.04862 0.36667 0.04538 0.3711 0.05417 C 0.37214 0.05602 0.37305 0.05834 0.37422 0.05973 C 0.37565 0.06112 0.37735 0.06158 0.37891 0.0625 C 0.38594 0.0595 0.39505 0.06088 0.39922 0.04862 C 0.39974 0.04653 0.39961 0.04399 0.39974 0.04167 C 0.39948 0.02431 0.40313 0.01922 0.39688 0.01389 C 0.39571 0.01274 0.3944 0.01181 0.39297 0.01112 C 0.39193 0.01042 0.39063 0.01019 0.38985 0.00973 C 0.38347 0.00186 0.38464 0.00209 0.37032 0.00834 C 0.36823 0.00903 0.37123 0.01436 0.37188 0.01528 L 0.44453 0.00834 C 0.43815 -0.00324 0.43802 -0.00509 0.43125 -0.0125 C 0.43034 -0.01365 0.4293 -0.01458 0.42813 -0.01527 C 0.42722 -0.01597 0.42604 -0.0162 0.425 -0.01666 C 0.42396 -0.0162 0.42292 -0.01643 0.42188 -0.01527 C 0.42097 -0.01435 0.42045 -0.0125 0.41953 -0.01111 C 0.41133 0.00186 0.41784 -0.00949 0.4125 -4.81481E-6 C 0.41276 0.00857 0.40847 0.0382 0.41485 0.05139 C 0.41615 0.05371 0.41732 0.05625 0.41875 0.05834 C 0.41953 0.05903 0.42032 0.05926 0.4211 0.05973 C 0.4263 0.05926 0.43164 0.05973 0.43672 0.05834 C 0.43802 0.05788 0.4388 0.05533 0.43985 0.05417 C 0.44089 0.05301 0.44193 0.05209 0.44297 0.05139 C 0.44688 0.04862 0.4461 0.05232 0.4461 0.04584 L 0.4586 0.00834 C 0.45912 0.02315 0.45925 0.03797 0.46016 0.05278 C 0.46029 0.0544 0.4612 0.05556 0.46172 0.05695 C 0.4625 0.0588 0.46315 0.06088 0.46407 0.0625 C 0.46524 0.06413 0.46667 0.06528 0.46797 0.06667 C 0.47136 0.06991 0.47071 0.06922 0.47422 0.07084 C 0.47709 0.07038 0.48008 0.07038 0.48282 0.06945 C 0.48386 0.06899 0.48477 0.06806 0.48516 0.06667 C 0.48659 0.06274 0.48724 0.05811 0.48828 0.05417 C 0.48959 0.04931 0.49089 0.04491 0.49219 0.04028 C 0.4931 0.03264 0.49362 0.03172 0.49219 0.02362 C 0.49115 0.0169 0.48724 0.01737 0.48438 0.01389 C 0.48334 0.0125 0.48242 0.01065 0.48125 0.00973 C 0.48008 0.00857 0.47435 0.00718 0.47344 0.00695 C 0.45768 -0.00023 0.47839 0.00741 0.46485 0.00278 C 0.45938 0.0044 0.46068 0.00139 0.45938 0.00834 L 0.5086 -0.00277 C 0.50886 0.00463 0.50912 0.01204 0.50938 0.01945 C 0.50977 0.02686 0.51029 0.02686 0.51094 0.03334 C 0.51159 0.03774 0.51198 0.0426 0.5125 0.04723 C 0.51276 0.04954 0.51315 0.05163 0.51328 0.05417 L 0.51407 0.06667 C 0.53698 0.06505 0.53672 0.07871 0.53672 0.06389 L 0.22344 0.1125 C 0.2211 0.12315 0.21875 0.13357 0.21641 0.14445 C 0.21485 0.15209 0.21263 0.16737 0.21016 0.17362 L 0.2086 0.17825 C 0.20886 0.17639 0.20912 0.17385 0.20938 0.17223 C 0.21016 0.16806 0.2112 0.16436 0.21172 0.15973 C 0.2125 0.15463 0.21328 0.14838 0.21407 0.14306 C 0.21537 0.13588 0.2168 0.12825 0.21797 0.12107 C 0.21862 0.11713 0.21953 0.11019 0.21953 0.11042 C 0.2211 0.11783 0.21901 0.11088 0.225 0.11575 C 0.22787 0.11713 0.23568 0.12616 0.23828 0.12917 C 0.23907 0.13149 0.23972 0.13288 0.24063 0.13473 C 0.24167 0.13658 0.24297 0.13704 0.24375 0.13889 C 0.24479 0.14121 0.24532 0.14352 0.2461 0.1463 C 0.25117 0.15857 0.24766 0.147 0.25078 0.15834 C 0.25143 0.16598 0.25313 0.18195 0.25078 0.18797 C 0.24935 0.19075 0.2461 0.18704 0.24375 0.18658 C 0.24323 0.18426 0.24258 0.18241 0.24219 0.18056 C 0.24154 0.17639 0.24167 0.17084 0.24063 0.16713 C 0.24037 0.16551 0.23933 0.16436 0.23828 0.16436 C 0.23268 0.1625 0.22683 0.16297 0.2211 0.1625 C 0.2181 0.15741 0.21875 0.16019 0.21875 0.15278 L 0.25469 0.14028 C 0.25443 0.15764 0.25391 0.17477 0.25391 0.19167 C 0.25391 0.19584 0.25456 0.18426 0.25469 0.18056 C 0.25508 0.17176 0.25508 0.16274 0.25547 0.15463 C 0.2556 0.15209 0.2556 0.15 0.25625 0.14862 C 0.25703 0.147 0.25834 0.147 0.25938 0.1463 C 0.26094 0.14676 0.26263 0.14676 0.26407 0.14723 C 0.26498 0.14769 0.26563 0.14908 0.26641 0.15 C 0.26797 0.15139 0.26953 0.15278 0.2711 0.15463 C 0.27149 0.15602 0.27201 0.15764 0.27266 0.15834 C 0.27904 0.16783 0.27084 0.1507 0.27735 0.1625 C 0.27865 0.16505 0.2793 0.1676 0.28047 0.16945 C 0.28021 0.17269 0.28008 0.17639 0.27969 0.17917 C 0.2793 0.18149 0.27969 0.18403 0.27891 0.18658 C 0.27839 0.18797 0.2767 0.18797 0.27578 0.18797 L 0.30521 0.13658 C 0.30078 0.13889 0.29597 0.14121 0.29141 0.14445 C 0.28828 0.147 0.2836 0.15463 0.2836 0.15487 C 0.28386 0.15834 0.28373 0.1625 0.28438 0.16713 C 0.28477 0.16852 0.28581 0.16945 0.28672 0.17084 C 0.28946 0.17547 0.29401 0.18218 0.2974 0.18334 L 0.30235 0.18519 C 0.30599 0.18426 0.30977 0.18519 0.31328 0.18334 C 0.3142 0.18288 0.31485 0.18079 0.31485 0.17917 C 0.31511 0.17246 0.31459 0.16644 0.31407 0.15973 C 0.3138 0.15672 0.31289 0.15325 0.3125 0.15 C 0.31029 0.13473 0.31211 0.14352 0.30938 0.13195 C 0.3099 0.12616 0.31029 0.11968 0.31094 0.11389 C 0.31133 0.11042 0.31224 0.10093 0.3125 0.10417 C 0.31289 0.1095 0.31198 0.11575 0.31159 0.12107 C 0.31198 0.13102 0.31198 0.14028 0.3125 0.15 C 0.31276 0.15232 0.31367 0.15487 0.31407 0.15741 C 0.3142 0.15811 0.31472 0.1595 0.31485 0.16112 C 0.3155 0.16505 0.3155 0.16875 0.31641 0.17223 C 0.31732 0.1757 0.31849 0.17848 0.31875 0.18195 C 0.31888 0.18264 0.31875 0.1838 0.31875 0.18519 L 0.03282 0.24306 C 0.03308 0.25741 0.03321 0.27176 0.0336 0.28612 C 0.03373 0.28797 0.03425 0.28959 0.03438 0.29167 C 0.03633 0.30579 0.03581 0.30093 0.03672 0.31389 C 0.03646 0.30602 0.03633 0.29792 0.03594 0.29028 C 0.03581 0.28588 0.03516 0.28195 0.03516 0.27778 C 0.03516 0.26737 0.03555 0.25718 0.03594 0.24723 C 0.0362 0.24213 0.03685 0.24283 0.03907 0.24167 C 0.04766 0.2426 0.05703 0.2382 0.06485 0.24445 C 0.06758 0.2463 0.06276 0.25417 0.06094 0.25834 C 0.0586 0.26389 0.0556 0.26899 0.05235 0.27362 C 0.05104 0.27547 0.04922 0.27616 0.04766 0.27778 C 0.04688 0.27848 0.0461 0.27963 0.04532 0.28056 C 0.04479 0.27871 0.04362 0.27686 0.04375 0.275 C 0.04401 0.27338 0.04532 0.27315 0.0461 0.27362 C 0.04805 0.27408 0.04987 0.27593 0.05157 0.27778 C 0.05847 0.28426 0.05404 0.28149 0.05938 0.2875 C 0.06042 0.28843 0.06146 0.28936 0.0625 0.29028 C 0.06276 0.29167 0.06302 0.29306 0.06328 0.29445 C 0.06446 0.29838 0.06576 0.29908 0.06641 0.30417 C 0.06667 0.30579 0.06641 0.30788 0.06641 0.30973 L 0.07969 0.2375 C 0.08112 0.27987 0.08047 0.25301 0.08047 0.31806 L 0.1 0.25139 C 0.09974 0.25649 0.09922 0.27176 0.09922 0.26667 C 0.09922 0.25903 0.09909 0.25163 0.1 0.24445 C 0.10026 0.24283 0.1017 0.24352 0.10235 0.24306 C 0.1056 0.24028 0.11172 0.23473 0.11172 0.23496 C 0.1138 0.23519 0.11615 0.23426 0.11797 0.23635 C 0.11901 0.23727 0.11875 0.23959 0.11875 0.24167 C 0.11875 0.25394 0.1194 0.25139 0.11485 0.25556 C 0.1138 0.25788 0.11302 0.26019 0.11172 0.2625 C 0.11042 0.26482 0.10886 0.26575 0.10703 0.26667 C 0.10612 0.26713 0.10495 0.2676 0.10391 0.26806 L 0.10157 0.27084 L 0.15782 0.24723 C 0.15755 0.25695 0.15768 0.26667 0.15703 0.27639 C 0.1569 0.28056 0.15599 0.2845 0.15547 0.28889 C 0.15521 0.29098 0.15495 0.29352 0.15469 0.29584 C 0.15495 0.29769 0.15508 0.30301 0.15547 0.30139 C 0.15677 0.297 0.15703 0.2875 0.15703 0.28774 C 0.15782 0.25116 0.15287 0.25325 0.1625 0.23635 C 0.16328 0.23473 0.16407 0.23426 0.16485 0.23334 C 0.16563 0.23357 0.17097 0.23519 0.17188 0.23635 C 0.17279 0.23681 0.17357 0.23774 0.17422 0.23889 C 0.18112 0.24746 0.17422 0.23913 0.17969 0.24584 C 0.1806 0.25047 0.18099 0.25 0.17969 0.25556 C 0.17943 0.25695 0.17904 0.25903 0.17813 0.25973 C 0.17552 0.26158 0.1724 0.26135 0.16953 0.2625 C 0.16341 0.26436 0.16745 0.26413 0.15938 0.2625 L 0.19766 0.24584 C 0.19714 0.25649 0.1974 0.26713 0.1961 0.27778 C 0.19518 0.28588 0.19623 0.26088 0.19688 0.25278 C 0.19714 0.25093 0.19779 0.24954 0.19844 0.24862 C 0.20248 0.2426 0.20703 0.23797 0.21094 0.23195 C 0.22005 0.21806 0.21289 0.22292 0.21875 0.21968 C 0.22045 0.22153 0.22305 0.22454 0.22422 0.22778 C 0.22591 0.23149 0.22604 0.23426 0.22657 0.23889 C 0.2263 0.24075 0.22643 0.2426 0.22578 0.24445 C 0.22526 0.24607 0.22422 0.247 0.22344 0.24862 C 0.21862 0.2588 0.22774 0.24815 0.2125 0.26112 C 0.20664 0.26598 0.20742 0.26505 0.20078 0.26806 L 0.20625 0.27084 C 0.20729 0.2713 0.20847 0.2713 0.20938 0.27223 C 0.21029 0.27269 0.21094 0.27408 0.21172 0.275 C 0.21276 0.27593 0.21393 0.27639 0.21485 0.27778 C 0.21641 0.27963 0.21784 0.28311 0.21875 0.28612 C 0.2194 0.28774 0.21953 0.29005 0.22032 0.29167 C 0.22149 0.29352 0.22292 0.29445 0.22422 0.29584 C 0.22839 0.31042 0.22526 0.30973 0.22969 0.30973 L 0.24297 0.24306 C 0.2405 0.26135 0.23867 0.26713 0.24141 0.28889 C 0.24193 0.2919 0.24388 0.29375 0.24532 0.29584 C 0.24649 0.29723 0.2513 0.30047 0.25235 0.30139 C 0.25925 0.30047 0.2625 0.30163 0.26797 0.29723 C 0.2694 0.29607 0.27071 0.29445 0.27188 0.29306 C 0.27357 0.29121 0.27657 0.2875 0.27657 0.28774 C 0.2767 0.28519 0.27735 0.28288 0.27735 0.28056 C 0.27735 0.27477 0.27722 0.26922 0.27657 0.26389 C 0.27643 0.26135 0.27474 0.25487 0.27344 0.25278 C 0.2724 0.2507 0.26706 0.24607 0.26641 0.24584 C 0.26524 0.24491 0.2638 0.24491 0.2625 0.24445 C 0.26068 0.24491 0.25886 0.24514 0.25703 0.24584 C 0.25573 0.24607 0.25456 0.24723 0.25313 0.24723 C 0.24518 0.24723 0.24532 0.25024 0.24532 0.24445 L 0.29219 0.24167 C 0.2974 0.24121 0.30261 0.24028 0.30782 0.24028 C 0.30899 0.24028 0.30508 0.24051 0.30391 0.24167 C 0.30261 0.24283 0.30183 0.24538 0.30078 0.24723 C 0.30052 0.24908 0.3 0.2507 0.3 0.25278 C 0.3 0.26621 0.3 0.26528 0.3013 0.27362 C 0.30183 0.27686 0.30209 0.2801 0.30235 0.28334 C 0.30261 0.28658 0.30365 0.28959 0.30391 0.29306 C 0.30391 0.29514 0.30391 0.29769 0.30391 0.3 L 0.33203 0.24445 C 0.33073 0.25093 0.32969 0.25741 0.32813 0.26389 C 0.32761 0.26621 0.32591 0.26806 0.32578 0.27084 C 0.32539 0.28033 0.32565 0.29028 0.32657 0.3 C 0.32683 0.30163 0.32813 0.30186 0.32891 0.30278 C 0.33464 0.30834 0.33295 0.30672 0.33985 0.30834 C 0.34401 0.30764 0.35248 0.30811 0.3569 0.30417 C 0.35808 0.30325 0.3586 0.30139 0.35938 0.3 C 0.35951 0.29815 0.3599 0.29607 0.36016 0.29445 C 0.36068 0.29144 0.36172 0.28889 0.36172 0.28612 C 0.36198 0.28079 0.36146 0.2757 0.36081 0.27084 C 0.36081 0.26922 0.36081 0.2676 0.36016 0.26667 C 0.35404 0.25325 0.35183 0.25371 0.34271 0.24445 C 0.33685 0.23797 0.34141 0.24237 0.33594 0.2375 C 0.3349 0.23797 0.33425 0.23774 0.3336 0.23889 C 0.33099 0.24422 0.33203 0.25417 0.33203 0.25973 L 0.41016 0.24862 L 0.39584 0.23889 L 0.39193 0.23635 C 0.38907 0.23681 0.38594 0.23658 0.38282 0.2375 C 0.37956 0.23866 0.37761 0.24121 0.375 0.24445 C 0.37552 0.26204 0.37513 0.27963 0.3763 0.29723 C 0.37683 0.3 0.37813 0.30371 0.37969 0.30417 C 0.38594 0.30556 0.39193 0.30325 0.39831 0.30278 C 0.39948 0.30232 0.40078 0.30255 0.40157 0.30139 C 0.40235 0.3 0.40235 0.29746 0.40313 0.29584 C 0.40365 0.29422 0.40469 0.29306 0.40547 0.29167 C 0.40638 0.28681 0.40573 0.28843 0.40703 0.28612 L 0.42422 0.24862 C 0.42396 0.25417 0.42409 0.25973 0.42344 0.26528 C 0.42175 0.28218 0.41953 0.25857 0.42266 0.28889 C 0.42331 0.29399 0.42487 0.29468 0.42657 0.29862 C 0.42722 0.29977 0.42735 0.30186 0.42813 0.30278 C 0.42956 0.30417 0.43282 0.30556 0.43282 0.30579 C 0.43763 0.30463 0.45573 0.31112 0.46094 0.29584 C 0.46185 0.29329 0.46211 0.29028 0.4625 0.2875 C 0.46289 0.28473 0.46302 0.28195 0.46328 0.27917 C 0.46276 0.2713 0.46315 0.26297 0.46172 0.25556 C 0.4612 0.25255 0.45925 0.25163 0.45782 0.25 C 0.45209 0.24237 0.45495 0.24607 0.44922 0.24167 C 0.44818 0.24075 0.44727 0.23936 0.4461 0.23889 C 0.44466 0.23797 0.44297 0.23797 0.44141 0.2375 C 0.44011 0.23727 0.4388 0.23681 0.4375 0.23635 C 0.43516 0.23727 0.43282 0.23774 0.43047 0.23889 C 0.42969 0.23913 0.42878 0.23913 0.42813 0.24028 C 0.42474 0.24769 0.42891 0.24769 0.42422 0.25556 C 0.42123 0.26042 0.41745 0.26366 0.41407 0.26806 C 0.41328 0.26922 0.41198 0.27014 0.41172 0.27223 C 0.41159 0.27385 0.41276 0.275 0.41328 0.27639 L 0.47344 0.24167 C 0.4737 0.25973 0.47383 0.27778 0.47422 0.29584 C 0.47435 0.29723 0.47474 0.29862 0.475 0.3 C 0.47552 0.30186 0.47604 0.30371 0.47657 0.30556 C 0.48203 0.3051 0.48763 0.30487 0.49297 0.30417 C 0.49505 0.30371 0.49675 0.30093 0.49844 0.3 C 0.5013 0.29838 0.50196 0.29862 0.50391 0.29862 L 0.50391 0.29885 " pathEditMode="relative" rAng="0" ptsTypes="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10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719" y="15069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9"/>
                                            </p:cond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1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E7BC49-E48A-2AAD-B6A6-1C7FDDAF0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21600000">
            <a:off x="142222" y="2452106"/>
            <a:ext cx="1397422" cy="1257476"/>
          </a:xfrm>
          <a:prstGeom prst="rect">
            <a:avLst/>
          </a:prstGeom>
          <a:scene3d>
            <a:camera prst="orthographicFront">
              <a:rot lat="0" lon="10200000" rev="0"/>
            </a:camera>
            <a:lightRig rig="threePt" dir="t"/>
          </a:scene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F62D5A-E4B8-D768-9FD3-A527767BB3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575737" y="2602365"/>
            <a:ext cx="1474042" cy="12574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272D20-795D-543F-92B8-720F480F1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075" y="2427656"/>
            <a:ext cx="1317371" cy="8299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CC2B3D-42D3-5706-E390-38EE627138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067" y="2452105"/>
            <a:ext cx="1317371" cy="8299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F953A0C-16BE-FD9F-2006-D3DDD76462CC}"/>
              </a:ext>
            </a:extLst>
          </p:cNvPr>
          <p:cNvSpPr txBox="1"/>
          <p:nvPr/>
        </p:nvSpPr>
        <p:spPr>
          <a:xfrm>
            <a:off x="218308" y="2728074"/>
            <a:ext cx="12452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192.168.2.5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AA:AA:AA:AA:AA:AA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GOVARDAN</a:t>
            </a:r>
            <a:endParaRPr lang="en-IN" sz="1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C87343-10C0-07D4-BE5C-E81CC926CDDF}"/>
              </a:ext>
            </a:extLst>
          </p:cNvPr>
          <p:cNvSpPr txBox="1"/>
          <p:nvPr/>
        </p:nvSpPr>
        <p:spPr>
          <a:xfrm>
            <a:off x="10651824" y="2867088"/>
            <a:ext cx="1321868" cy="553998"/>
          </a:xfrm>
          <a:prstGeom prst="rect">
            <a:avLst/>
          </a:prstGeom>
          <a:noFill/>
          <a:scene3d>
            <a:camera prst="orthographicFront">
              <a:rot lat="0" lon="2009998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192.168.05.10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BB:BB:BB:BB:BB:BB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GUHAN</a:t>
            </a:r>
            <a:endParaRPr lang="en-IN" sz="1000" dirty="0">
              <a:solidFill>
                <a:schemeClr val="bg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8DCDC18-FE48-6F91-4362-D411C179A5B6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1463558" y="3005073"/>
            <a:ext cx="1752608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399269A-AD1C-4684-C615-9702A7628557}"/>
              </a:ext>
            </a:extLst>
          </p:cNvPr>
          <p:cNvCxnSpPr>
            <a:cxnSpLocks/>
          </p:cNvCxnSpPr>
          <p:nvPr/>
        </p:nvCxnSpPr>
        <p:spPr>
          <a:xfrm flipV="1">
            <a:off x="4394210" y="3056613"/>
            <a:ext cx="3549093" cy="30309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72172F4-8922-4F09-06C6-3A53D795E44F}"/>
              </a:ext>
            </a:extLst>
          </p:cNvPr>
          <p:cNvCxnSpPr>
            <a:cxnSpLocks/>
          </p:cNvCxnSpPr>
          <p:nvPr/>
        </p:nvCxnSpPr>
        <p:spPr>
          <a:xfrm>
            <a:off x="9154510" y="3005073"/>
            <a:ext cx="1421227" cy="7577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93C4D73-0759-E070-78B2-D6BED37B147D}"/>
              </a:ext>
            </a:extLst>
          </p:cNvPr>
          <p:cNvSpPr txBox="1"/>
          <p:nvPr/>
        </p:nvSpPr>
        <p:spPr>
          <a:xfrm>
            <a:off x="142221" y="4130566"/>
            <a:ext cx="172862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>
                <a:latin typeface="Berlin Sans FB Demi" panose="020E0802020502020306" pitchFamily="34" charset="0"/>
              </a:rPr>
              <a:t>Network 1</a:t>
            </a:r>
            <a:endParaRPr lang="en-IN" sz="2300" b="1" dirty="0">
              <a:latin typeface="Berlin Sans FB Demi" panose="020E0802020502020306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40FFCCC-EC05-7BE4-97C8-D4F1FE40C769}"/>
              </a:ext>
            </a:extLst>
          </p:cNvPr>
          <p:cNvSpPr txBox="1"/>
          <p:nvPr/>
        </p:nvSpPr>
        <p:spPr>
          <a:xfrm>
            <a:off x="5304446" y="3215551"/>
            <a:ext cx="172862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>
                <a:latin typeface="Berlin Sans FB Demi" panose="020E0802020502020306" pitchFamily="34" charset="0"/>
              </a:rPr>
              <a:t>Network 2</a:t>
            </a:r>
            <a:endParaRPr lang="en-IN" sz="2300" b="1" dirty="0">
              <a:latin typeface="Berlin Sans FB Demi" panose="020E0802020502020306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B317A0-B509-89A7-5928-B5773A818CA1}"/>
              </a:ext>
            </a:extLst>
          </p:cNvPr>
          <p:cNvSpPr txBox="1"/>
          <p:nvPr/>
        </p:nvSpPr>
        <p:spPr>
          <a:xfrm>
            <a:off x="10463380" y="4005329"/>
            <a:ext cx="172862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>
                <a:latin typeface="Berlin Sans FB Demi" panose="020E0802020502020306" pitchFamily="34" charset="0"/>
              </a:rPr>
              <a:t>Network 3</a:t>
            </a:r>
            <a:endParaRPr lang="en-IN" sz="2300" b="1" dirty="0">
              <a:latin typeface="Berlin Sans FB Demi" panose="020E0802020502020306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0A5BAD6-8A74-F0C6-8F3D-AAE2A838B3FB}"/>
              </a:ext>
            </a:extLst>
          </p:cNvPr>
          <p:cNvSpPr txBox="1"/>
          <p:nvPr/>
        </p:nvSpPr>
        <p:spPr>
          <a:xfrm>
            <a:off x="2430906" y="2128989"/>
            <a:ext cx="1728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192.186.1.1</a:t>
            </a:r>
          </a:p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CC:CC:CC:CC:CC:CC</a:t>
            </a:r>
            <a:endParaRPr lang="en-IN" sz="1200" b="1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73E6A7F-8FA7-2CAD-FD87-ECE18968732A}"/>
              </a:ext>
            </a:extLst>
          </p:cNvPr>
          <p:cNvSpPr txBox="1"/>
          <p:nvPr/>
        </p:nvSpPr>
        <p:spPr>
          <a:xfrm>
            <a:off x="9394009" y="2165668"/>
            <a:ext cx="1728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192.186.3.1</a:t>
            </a:r>
          </a:p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MM:MM:MM:MM:MM:MM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5F6C38-9F36-A210-0400-20146333DEF5}"/>
              </a:ext>
            </a:extLst>
          </p:cNvPr>
          <p:cNvSpPr txBox="1"/>
          <p:nvPr/>
        </p:nvSpPr>
        <p:spPr>
          <a:xfrm>
            <a:off x="4292858" y="2380064"/>
            <a:ext cx="1728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192.186.2.1</a:t>
            </a:r>
          </a:p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FF:FF:FF:FF:FF:FF</a:t>
            </a:r>
            <a:endParaRPr lang="en-IN" sz="1200" b="1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F9857B8-FD6A-EC3D-9EEA-C2F0BF3968C3}"/>
              </a:ext>
            </a:extLst>
          </p:cNvPr>
          <p:cNvSpPr txBox="1"/>
          <p:nvPr/>
        </p:nvSpPr>
        <p:spPr>
          <a:xfrm>
            <a:off x="6232762" y="2396500"/>
            <a:ext cx="1728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192.186.2.2</a:t>
            </a:r>
          </a:p>
          <a:p>
            <a:r>
              <a:rPr lang="en-US" sz="1200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HH:HH:HH:HH:HH:HH</a:t>
            </a:r>
            <a:endParaRPr lang="en-IN" sz="12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graphicFrame>
        <p:nvGraphicFramePr>
          <p:cNvPr id="33" name="Table 33">
            <a:extLst>
              <a:ext uri="{FF2B5EF4-FFF2-40B4-BE49-F238E27FC236}">
                <a16:creationId xmlns:a16="http://schemas.microsoft.com/office/drawing/2014/main" id="{6C4DB81C-D473-EF82-456E-8765AC5F55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6637615"/>
              </p:ext>
            </p:extLst>
          </p:nvPr>
        </p:nvGraphicFramePr>
        <p:xfrm>
          <a:off x="1674883" y="4004760"/>
          <a:ext cx="428435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089">
                  <a:extLst>
                    <a:ext uri="{9D8B030D-6E8A-4147-A177-3AD203B41FA5}">
                      <a16:colId xmlns:a16="http://schemas.microsoft.com/office/drawing/2014/main" val="3894218288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2228057211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1785830916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13144894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Network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latin typeface="Bahnschrift SemiBold" panose="020B0502040204020203" pitchFamily="34" charset="0"/>
                        </a:rPr>
                        <a:t>Interface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latin typeface="Bahnschrift SemiBold" panose="020B0502040204020203" pitchFamily="34" charset="0"/>
                        </a:rPr>
                        <a:t>Connection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latin typeface="Bahnschrift SemiBold" panose="020B0502040204020203" pitchFamily="34" charset="0"/>
                        </a:rPr>
                        <a:t>Hob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5357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latin typeface="Bahnschrift SemiBold" panose="020B0502040204020203" pitchFamily="34" charset="0"/>
                        </a:rPr>
                        <a:t>192.186.1.0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latin typeface="Bahnschrift SemiBold" panose="020B0502040204020203" pitchFamily="34" charset="0"/>
                        </a:rPr>
                        <a:t>1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latin typeface="Bahnschrift SemiBold" panose="020B0502040204020203" pitchFamily="34" charset="0"/>
                        </a:rPr>
                        <a:t>c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latin typeface="Bahnschrift SemiBold" panose="020B0502040204020203" pitchFamily="34" charset="0"/>
                        </a:rPr>
                        <a:t>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314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latin typeface="Bahnschrift SemiBold" panose="020B0502040204020203" pitchFamily="34" charset="0"/>
                        </a:rPr>
                        <a:t>192.186.2.0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latin typeface="Bahnschrift SemiBold" panose="020B0502040204020203" pitchFamily="34" charset="0"/>
                        </a:rPr>
                        <a:t>2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latin typeface="Bahnschrift SemiBold" panose="020B0502040204020203" pitchFamily="34" charset="0"/>
                        </a:rPr>
                        <a:t>c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latin typeface="Bahnschrift SemiBold" panose="020B0502040204020203" pitchFamily="34" charset="0"/>
                        </a:rPr>
                        <a:t>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4579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108111"/>
                  </a:ext>
                </a:extLst>
              </a:tr>
            </a:tbl>
          </a:graphicData>
        </a:graphic>
      </p:graphicFrame>
      <p:graphicFrame>
        <p:nvGraphicFramePr>
          <p:cNvPr id="35" name="Table 33">
            <a:extLst>
              <a:ext uri="{FF2B5EF4-FFF2-40B4-BE49-F238E27FC236}">
                <a16:creationId xmlns:a16="http://schemas.microsoft.com/office/drawing/2014/main" id="{9CD8FF24-A5B0-15CF-BE3F-CC99B3F734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6070911"/>
              </p:ext>
            </p:extLst>
          </p:nvPr>
        </p:nvGraphicFramePr>
        <p:xfrm>
          <a:off x="6232761" y="4004760"/>
          <a:ext cx="428435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089">
                  <a:extLst>
                    <a:ext uri="{9D8B030D-6E8A-4147-A177-3AD203B41FA5}">
                      <a16:colId xmlns:a16="http://schemas.microsoft.com/office/drawing/2014/main" val="3894218288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2228057211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1785830916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13144894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Network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Interface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Connection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Hob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5357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192.186.2.0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314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192.186.3.0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2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4579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108111"/>
                  </a:ext>
                </a:extLst>
              </a:tr>
            </a:tbl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C8405962-B742-2927-D26E-323D7EA0AFD8}"/>
              </a:ext>
            </a:extLst>
          </p:cNvPr>
          <p:cNvSpPr txBox="1"/>
          <p:nvPr/>
        </p:nvSpPr>
        <p:spPr>
          <a:xfrm>
            <a:off x="2182207" y="5939815"/>
            <a:ext cx="2621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Router 1 Routing Table</a:t>
            </a:r>
            <a:endParaRPr lang="en-IN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B516BBD-B3CF-F682-69BB-F20F85A4F665}"/>
              </a:ext>
            </a:extLst>
          </p:cNvPr>
          <p:cNvSpPr txBox="1"/>
          <p:nvPr/>
        </p:nvSpPr>
        <p:spPr>
          <a:xfrm>
            <a:off x="7033066" y="5917989"/>
            <a:ext cx="2621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Router 2 Routing Table</a:t>
            </a:r>
            <a:endParaRPr lang="en-IN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DBAF49B2-B5C8-F8AB-46C6-D76E86CF835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3059308" y="1534837"/>
            <a:ext cx="1606153" cy="904875"/>
          </a:xfrm>
          <a:prstGeom prst="rect">
            <a:avLst/>
          </a:prstGeom>
        </p:spPr>
      </p:pic>
      <p:sp>
        <p:nvSpPr>
          <p:cNvPr id="42" name="Arrow: Right 41">
            <a:extLst>
              <a:ext uri="{FF2B5EF4-FFF2-40B4-BE49-F238E27FC236}">
                <a16:creationId xmlns:a16="http://schemas.microsoft.com/office/drawing/2014/main" id="{7CB52A0B-CF37-C134-0255-DEC118181C16}"/>
              </a:ext>
            </a:extLst>
          </p:cNvPr>
          <p:cNvSpPr/>
          <p:nvPr/>
        </p:nvSpPr>
        <p:spPr>
          <a:xfrm>
            <a:off x="4665461" y="5695066"/>
            <a:ext cx="2367605" cy="222923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BA2E5C8E-D4AF-24FC-12B2-514F360C4178}"/>
              </a:ext>
            </a:extLst>
          </p:cNvPr>
          <p:cNvSpPr/>
          <p:nvPr/>
        </p:nvSpPr>
        <p:spPr>
          <a:xfrm rot="10800000">
            <a:off x="4665460" y="6340271"/>
            <a:ext cx="2367605" cy="222923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915E700-2D2C-C5D1-29B7-E7D72927E14B}"/>
              </a:ext>
            </a:extLst>
          </p:cNvPr>
          <p:cNvSpPr txBox="1"/>
          <p:nvPr/>
        </p:nvSpPr>
        <p:spPr>
          <a:xfrm>
            <a:off x="4803555" y="5949113"/>
            <a:ext cx="2367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Bahnschrift SemiBold SemiConden" panose="020B0502040204020203" pitchFamily="34" charset="0"/>
              </a:rPr>
              <a:t>Sharing information</a:t>
            </a:r>
            <a:endParaRPr lang="en-IN" b="1" dirty="0">
              <a:latin typeface="Bahnschrift SemiBold SemiConden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17867C8-5098-082B-DDCF-9F8138105251}"/>
              </a:ext>
            </a:extLst>
          </p:cNvPr>
          <p:cNvSpPr txBox="1"/>
          <p:nvPr/>
        </p:nvSpPr>
        <p:spPr>
          <a:xfrm>
            <a:off x="3213652" y="139792"/>
            <a:ext cx="576469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latin typeface="Arial Rounded MT Bold" panose="020F0704030504030204" pitchFamily="34" charset="0"/>
              </a:rPr>
              <a:t>HOW RIP WORKS</a:t>
            </a:r>
            <a:endParaRPr lang="en-IN" sz="5000" b="1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927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4" grpId="0"/>
      <p:bldP spid="4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E7BC49-E48A-2AAD-B6A6-1C7FDDAF0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21600000">
            <a:off x="142222" y="2452106"/>
            <a:ext cx="1397422" cy="1257476"/>
          </a:xfrm>
          <a:prstGeom prst="rect">
            <a:avLst/>
          </a:prstGeom>
          <a:scene3d>
            <a:camera prst="orthographicFront">
              <a:rot lat="0" lon="10200000" rev="0"/>
            </a:camera>
            <a:lightRig rig="threePt" dir="t"/>
          </a:scene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F62D5A-E4B8-D768-9FD3-A527767BB3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575737" y="2602365"/>
            <a:ext cx="1474042" cy="12574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272D20-795D-543F-92B8-720F480F1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075" y="2427656"/>
            <a:ext cx="1317371" cy="8299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CC2B3D-42D3-5706-E390-38EE627138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067" y="2452105"/>
            <a:ext cx="1317371" cy="8299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F953A0C-16BE-FD9F-2006-D3DDD76462CC}"/>
              </a:ext>
            </a:extLst>
          </p:cNvPr>
          <p:cNvSpPr txBox="1"/>
          <p:nvPr/>
        </p:nvSpPr>
        <p:spPr>
          <a:xfrm>
            <a:off x="218308" y="2728074"/>
            <a:ext cx="12452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192.168.2.5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AA:AA:AA:AA:AA:AA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GOVARDAN</a:t>
            </a:r>
            <a:endParaRPr lang="en-IN" sz="1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C87343-10C0-07D4-BE5C-E81CC926CDDF}"/>
              </a:ext>
            </a:extLst>
          </p:cNvPr>
          <p:cNvSpPr txBox="1"/>
          <p:nvPr/>
        </p:nvSpPr>
        <p:spPr>
          <a:xfrm>
            <a:off x="10651824" y="2867088"/>
            <a:ext cx="1321868" cy="553998"/>
          </a:xfrm>
          <a:prstGeom prst="rect">
            <a:avLst/>
          </a:prstGeom>
          <a:noFill/>
          <a:scene3d>
            <a:camera prst="orthographicFront">
              <a:rot lat="0" lon="2009998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192.168.05.10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BB:BB:BB:BB:BB:BB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GUHAN</a:t>
            </a:r>
            <a:endParaRPr lang="en-IN" sz="1000" dirty="0">
              <a:solidFill>
                <a:schemeClr val="bg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8DCDC18-FE48-6F91-4362-D411C179A5B6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1463558" y="3005073"/>
            <a:ext cx="1752608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399269A-AD1C-4684-C615-9702A7628557}"/>
              </a:ext>
            </a:extLst>
          </p:cNvPr>
          <p:cNvCxnSpPr>
            <a:cxnSpLocks/>
          </p:cNvCxnSpPr>
          <p:nvPr/>
        </p:nvCxnSpPr>
        <p:spPr>
          <a:xfrm flipV="1">
            <a:off x="4394210" y="3056613"/>
            <a:ext cx="3549093" cy="30309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72172F4-8922-4F09-06C6-3A53D795E44F}"/>
              </a:ext>
            </a:extLst>
          </p:cNvPr>
          <p:cNvCxnSpPr>
            <a:cxnSpLocks/>
          </p:cNvCxnSpPr>
          <p:nvPr/>
        </p:nvCxnSpPr>
        <p:spPr>
          <a:xfrm>
            <a:off x="9154510" y="3005073"/>
            <a:ext cx="1421227" cy="7577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93C4D73-0759-E070-78B2-D6BED37B147D}"/>
              </a:ext>
            </a:extLst>
          </p:cNvPr>
          <p:cNvSpPr txBox="1"/>
          <p:nvPr/>
        </p:nvSpPr>
        <p:spPr>
          <a:xfrm>
            <a:off x="142221" y="4130566"/>
            <a:ext cx="172862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>
                <a:latin typeface="Berlin Sans FB Demi" panose="020E0802020502020306" pitchFamily="34" charset="0"/>
              </a:rPr>
              <a:t>Network 1</a:t>
            </a:r>
            <a:endParaRPr lang="en-IN" sz="2300" b="1" dirty="0">
              <a:latin typeface="Berlin Sans FB Demi" panose="020E0802020502020306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40FFCCC-EC05-7BE4-97C8-D4F1FE40C769}"/>
              </a:ext>
            </a:extLst>
          </p:cNvPr>
          <p:cNvSpPr txBox="1"/>
          <p:nvPr/>
        </p:nvSpPr>
        <p:spPr>
          <a:xfrm>
            <a:off x="5304446" y="3215551"/>
            <a:ext cx="172862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>
                <a:latin typeface="Berlin Sans FB Demi" panose="020E0802020502020306" pitchFamily="34" charset="0"/>
              </a:rPr>
              <a:t>Network 2</a:t>
            </a:r>
            <a:endParaRPr lang="en-IN" sz="2300" b="1" dirty="0">
              <a:latin typeface="Berlin Sans FB Demi" panose="020E0802020502020306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B317A0-B509-89A7-5928-B5773A818CA1}"/>
              </a:ext>
            </a:extLst>
          </p:cNvPr>
          <p:cNvSpPr txBox="1"/>
          <p:nvPr/>
        </p:nvSpPr>
        <p:spPr>
          <a:xfrm>
            <a:off x="10463380" y="4005329"/>
            <a:ext cx="172862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>
                <a:latin typeface="Berlin Sans FB Demi" panose="020E0802020502020306" pitchFamily="34" charset="0"/>
              </a:rPr>
              <a:t>Network 3</a:t>
            </a:r>
            <a:endParaRPr lang="en-IN" sz="2300" b="1" dirty="0">
              <a:latin typeface="Berlin Sans FB Demi" panose="020E0802020502020306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0A5BAD6-8A74-F0C6-8F3D-AAE2A838B3FB}"/>
              </a:ext>
            </a:extLst>
          </p:cNvPr>
          <p:cNvSpPr txBox="1"/>
          <p:nvPr/>
        </p:nvSpPr>
        <p:spPr>
          <a:xfrm>
            <a:off x="2430906" y="2128989"/>
            <a:ext cx="1728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192.186.1.1</a:t>
            </a:r>
          </a:p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CC:CC:CC:CC:CC:CC</a:t>
            </a:r>
            <a:endParaRPr lang="en-IN" sz="1200" b="1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73E6A7F-8FA7-2CAD-FD87-ECE18968732A}"/>
              </a:ext>
            </a:extLst>
          </p:cNvPr>
          <p:cNvSpPr txBox="1"/>
          <p:nvPr/>
        </p:nvSpPr>
        <p:spPr>
          <a:xfrm>
            <a:off x="9394009" y="2165668"/>
            <a:ext cx="1728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192.186.3.1</a:t>
            </a:r>
          </a:p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MM:MM:MM:MM:MM:MM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5F6C38-9F36-A210-0400-20146333DEF5}"/>
              </a:ext>
            </a:extLst>
          </p:cNvPr>
          <p:cNvSpPr txBox="1"/>
          <p:nvPr/>
        </p:nvSpPr>
        <p:spPr>
          <a:xfrm>
            <a:off x="4292858" y="2380064"/>
            <a:ext cx="1728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192.186.2.1</a:t>
            </a:r>
          </a:p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FF:FF:FF:FF:FF:FF</a:t>
            </a:r>
            <a:endParaRPr lang="en-IN" sz="1200" b="1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F9857B8-FD6A-EC3D-9EEA-C2F0BF3968C3}"/>
              </a:ext>
            </a:extLst>
          </p:cNvPr>
          <p:cNvSpPr txBox="1"/>
          <p:nvPr/>
        </p:nvSpPr>
        <p:spPr>
          <a:xfrm>
            <a:off x="6232762" y="2396500"/>
            <a:ext cx="1728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192.186.2.2</a:t>
            </a:r>
          </a:p>
          <a:p>
            <a:r>
              <a:rPr lang="en-US" sz="1200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HH:HH:HH:HH:HH:HH</a:t>
            </a:r>
            <a:endParaRPr lang="en-IN" sz="12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graphicFrame>
        <p:nvGraphicFramePr>
          <p:cNvPr id="33" name="Table 33">
            <a:extLst>
              <a:ext uri="{FF2B5EF4-FFF2-40B4-BE49-F238E27FC236}">
                <a16:creationId xmlns:a16="http://schemas.microsoft.com/office/drawing/2014/main" id="{6C4DB81C-D473-EF82-456E-8765AC5F55D7}"/>
              </a:ext>
            </a:extLst>
          </p:cNvPr>
          <p:cNvGraphicFramePr>
            <a:graphicFrameLocks noGrp="1"/>
          </p:cNvGraphicFramePr>
          <p:nvPr/>
        </p:nvGraphicFramePr>
        <p:xfrm>
          <a:off x="1674883" y="4004760"/>
          <a:ext cx="428435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089">
                  <a:extLst>
                    <a:ext uri="{9D8B030D-6E8A-4147-A177-3AD203B41FA5}">
                      <a16:colId xmlns:a16="http://schemas.microsoft.com/office/drawing/2014/main" val="3894218288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2228057211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1785830916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13144894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Network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Interface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Connection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Hob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5357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192.186.1.0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314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192.186.2.0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2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4579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192.186.3.0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2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R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108111"/>
                  </a:ext>
                </a:extLst>
              </a:tr>
            </a:tbl>
          </a:graphicData>
        </a:graphic>
      </p:graphicFrame>
      <p:graphicFrame>
        <p:nvGraphicFramePr>
          <p:cNvPr id="35" name="Table 33">
            <a:extLst>
              <a:ext uri="{FF2B5EF4-FFF2-40B4-BE49-F238E27FC236}">
                <a16:creationId xmlns:a16="http://schemas.microsoft.com/office/drawing/2014/main" id="{9CD8FF24-A5B0-15CF-BE3F-CC99B3F73411}"/>
              </a:ext>
            </a:extLst>
          </p:cNvPr>
          <p:cNvGraphicFramePr>
            <a:graphicFrameLocks noGrp="1"/>
          </p:cNvGraphicFramePr>
          <p:nvPr/>
        </p:nvGraphicFramePr>
        <p:xfrm>
          <a:off x="6232761" y="4004760"/>
          <a:ext cx="428435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089">
                  <a:extLst>
                    <a:ext uri="{9D8B030D-6E8A-4147-A177-3AD203B41FA5}">
                      <a16:colId xmlns:a16="http://schemas.microsoft.com/office/drawing/2014/main" val="3894218288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2228057211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1785830916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13144894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Network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Interface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Connection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Hob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5357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192.186.2.0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314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192.186.3.0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2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4579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192.186.1.0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2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R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108111"/>
                  </a:ext>
                </a:extLst>
              </a:tr>
            </a:tbl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C8405962-B742-2927-D26E-323D7EA0AFD8}"/>
              </a:ext>
            </a:extLst>
          </p:cNvPr>
          <p:cNvSpPr txBox="1"/>
          <p:nvPr/>
        </p:nvSpPr>
        <p:spPr>
          <a:xfrm>
            <a:off x="2182207" y="5939815"/>
            <a:ext cx="2621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Router 1 Routing Table</a:t>
            </a:r>
            <a:endParaRPr lang="en-IN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B516BBD-B3CF-F682-69BB-F20F85A4F665}"/>
              </a:ext>
            </a:extLst>
          </p:cNvPr>
          <p:cNvSpPr txBox="1"/>
          <p:nvPr/>
        </p:nvSpPr>
        <p:spPr>
          <a:xfrm>
            <a:off x="7033066" y="5917989"/>
            <a:ext cx="2621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Router 2 Routing Table</a:t>
            </a:r>
            <a:endParaRPr lang="en-IN" dirty="0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7CB52A0B-CF37-C134-0255-DEC118181C16}"/>
              </a:ext>
            </a:extLst>
          </p:cNvPr>
          <p:cNvSpPr/>
          <p:nvPr/>
        </p:nvSpPr>
        <p:spPr>
          <a:xfrm>
            <a:off x="4665460" y="5695066"/>
            <a:ext cx="2367605" cy="222923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BA2E5C8E-D4AF-24FC-12B2-514F360C4178}"/>
              </a:ext>
            </a:extLst>
          </p:cNvPr>
          <p:cNvSpPr/>
          <p:nvPr/>
        </p:nvSpPr>
        <p:spPr>
          <a:xfrm rot="10800000">
            <a:off x="4665460" y="6340271"/>
            <a:ext cx="2367605" cy="222923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915E700-2D2C-C5D1-29B7-E7D72927E14B}"/>
              </a:ext>
            </a:extLst>
          </p:cNvPr>
          <p:cNvSpPr txBox="1"/>
          <p:nvPr/>
        </p:nvSpPr>
        <p:spPr>
          <a:xfrm>
            <a:off x="4803555" y="5949113"/>
            <a:ext cx="2367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Bahnschrift SemiBold SemiConden" panose="020B0502040204020203" pitchFamily="34" charset="0"/>
              </a:rPr>
              <a:t>Sharing information</a:t>
            </a:r>
            <a:endParaRPr lang="en-IN" b="1" dirty="0">
              <a:latin typeface="Bahnschrift SemiBold SemiConden" panose="020B050204020402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7004A91-977E-C46C-60A5-98F8FD4C91F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3362559" y="1365575"/>
            <a:ext cx="930299" cy="68570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474055-5C30-9427-2610-CD8090433850}"/>
              </a:ext>
            </a:extLst>
          </p:cNvPr>
          <p:cNvSpPr txBox="1"/>
          <p:nvPr/>
        </p:nvSpPr>
        <p:spPr>
          <a:xfrm>
            <a:off x="3213652" y="139792"/>
            <a:ext cx="576469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latin typeface="Arial Rounded MT Bold" panose="020F0704030504030204" pitchFamily="34" charset="0"/>
              </a:rPr>
              <a:t>HOW RIP WORKS</a:t>
            </a:r>
            <a:endParaRPr lang="en-IN" sz="5000" b="1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597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4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E7BC49-E48A-2AAD-B6A6-1C7FDDAF0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21600000">
            <a:off x="142222" y="2452106"/>
            <a:ext cx="1397422" cy="1257476"/>
          </a:xfrm>
          <a:prstGeom prst="rect">
            <a:avLst/>
          </a:prstGeom>
          <a:scene3d>
            <a:camera prst="orthographicFront">
              <a:rot lat="0" lon="10200000" rev="0"/>
            </a:camera>
            <a:lightRig rig="threePt" dir="t"/>
          </a:scene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F62D5A-E4B8-D768-9FD3-A527767BB3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575737" y="2602365"/>
            <a:ext cx="1474042" cy="12574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272D20-795D-543F-92B8-720F480F1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075" y="2427656"/>
            <a:ext cx="1317371" cy="8299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CC2B3D-42D3-5706-E390-38EE627138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067" y="2452105"/>
            <a:ext cx="1317371" cy="8299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F953A0C-16BE-FD9F-2006-D3DDD76462CC}"/>
              </a:ext>
            </a:extLst>
          </p:cNvPr>
          <p:cNvSpPr txBox="1"/>
          <p:nvPr/>
        </p:nvSpPr>
        <p:spPr>
          <a:xfrm>
            <a:off x="218308" y="2728074"/>
            <a:ext cx="12452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192.168.2.5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AA:AA:AA:AA:AA:AA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GOVARDAN</a:t>
            </a:r>
            <a:endParaRPr lang="en-IN" sz="1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C87343-10C0-07D4-BE5C-E81CC926CDDF}"/>
              </a:ext>
            </a:extLst>
          </p:cNvPr>
          <p:cNvSpPr txBox="1"/>
          <p:nvPr/>
        </p:nvSpPr>
        <p:spPr>
          <a:xfrm>
            <a:off x="10651824" y="2867088"/>
            <a:ext cx="1321868" cy="553998"/>
          </a:xfrm>
          <a:prstGeom prst="rect">
            <a:avLst/>
          </a:prstGeom>
          <a:noFill/>
          <a:scene3d>
            <a:camera prst="orthographicFront">
              <a:rot lat="0" lon="2009998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192.168.05.10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BB:BB:BB:BB:BB:BB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GUHAN</a:t>
            </a:r>
            <a:endParaRPr lang="en-IN" sz="1000" dirty="0">
              <a:solidFill>
                <a:schemeClr val="bg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8DCDC18-FE48-6F91-4362-D411C179A5B6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1463558" y="3005073"/>
            <a:ext cx="1752608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399269A-AD1C-4684-C615-9702A7628557}"/>
              </a:ext>
            </a:extLst>
          </p:cNvPr>
          <p:cNvCxnSpPr>
            <a:cxnSpLocks/>
          </p:cNvCxnSpPr>
          <p:nvPr/>
        </p:nvCxnSpPr>
        <p:spPr>
          <a:xfrm flipV="1">
            <a:off x="4394210" y="3056613"/>
            <a:ext cx="3549093" cy="30309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72172F4-8922-4F09-06C6-3A53D795E44F}"/>
              </a:ext>
            </a:extLst>
          </p:cNvPr>
          <p:cNvCxnSpPr>
            <a:cxnSpLocks/>
          </p:cNvCxnSpPr>
          <p:nvPr/>
        </p:nvCxnSpPr>
        <p:spPr>
          <a:xfrm>
            <a:off x="9154510" y="3005073"/>
            <a:ext cx="1421227" cy="7577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93C4D73-0759-E070-78B2-D6BED37B147D}"/>
              </a:ext>
            </a:extLst>
          </p:cNvPr>
          <p:cNvSpPr txBox="1"/>
          <p:nvPr/>
        </p:nvSpPr>
        <p:spPr>
          <a:xfrm>
            <a:off x="142221" y="4130566"/>
            <a:ext cx="172862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>
                <a:latin typeface="Berlin Sans FB Demi" panose="020E0802020502020306" pitchFamily="34" charset="0"/>
              </a:rPr>
              <a:t>Network 1</a:t>
            </a:r>
            <a:endParaRPr lang="en-IN" sz="2300" b="1" dirty="0">
              <a:latin typeface="Berlin Sans FB Demi" panose="020E0802020502020306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40FFCCC-EC05-7BE4-97C8-D4F1FE40C769}"/>
              </a:ext>
            </a:extLst>
          </p:cNvPr>
          <p:cNvSpPr txBox="1"/>
          <p:nvPr/>
        </p:nvSpPr>
        <p:spPr>
          <a:xfrm>
            <a:off x="5304446" y="3215551"/>
            <a:ext cx="172862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>
                <a:latin typeface="Berlin Sans FB Demi" panose="020E0802020502020306" pitchFamily="34" charset="0"/>
              </a:rPr>
              <a:t>Network 2</a:t>
            </a:r>
            <a:endParaRPr lang="en-IN" sz="2300" b="1" dirty="0">
              <a:latin typeface="Berlin Sans FB Demi" panose="020E0802020502020306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B317A0-B509-89A7-5928-B5773A818CA1}"/>
              </a:ext>
            </a:extLst>
          </p:cNvPr>
          <p:cNvSpPr txBox="1"/>
          <p:nvPr/>
        </p:nvSpPr>
        <p:spPr>
          <a:xfrm>
            <a:off x="10463380" y="4005329"/>
            <a:ext cx="172862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>
                <a:latin typeface="Berlin Sans FB Demi" panose="020E0802020502020306" pitchFamily="34" charset="0"/>
              </a:rPr>
              <a:t>Network 3</a:t>
            </a:r>
            <a:endParaRPr lang="en-IN" sz="2300" b="1" dirty="0">
              <a:latin typeface="Berlin Sans FB Demi" panose="020E0802020502020306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0A5BAD6-8A74-F0C6-8F3D-AAE2A838B3FB}"/>
              </a:ext>
            </a:extLst>
          </p:cNvPr>
          <p:cNvSpPr txBox="1"/>
          <p:nvPr/>
        </p:nvSpPr>
        <p:spPr>
          <a:xfrm>
            <a:off x="2430906" y="2128989"/>
            <a:ext cx="1728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192.186.1.1</a:t>
            </a:r>
          </a:p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CC:CC:CC:CC:CC:CC</a:t>
            </a:r>
            <a:endParaRPr lang="en-IN" sz="1200" b="1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73E6A7F-8FA7-2CAD-FD87-ECE18968732A}"/>
              </a:ext>
            </a:extLst>
          </p:cNvPr>
          <p:cNvSpPr txBox="1"/>
          <p:nvPr/>
        </p:nvSpPr>
        <p:spPr>
          <a:xfrm>
            <a:off x="9394009" y="2165668"/>
            <a:ext cx="1728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192.186.3.1</a:t>
            </a:r>
          </a:p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MM:MM:MM:MM:MM:MM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5F6C38-9F36-A210-0400-20146333DEF5}"/>
              </a:ext>
            </a:extLst>
          </p:cNvPr>
          <p:cNvSpPr txBox="1"/>
          <p:nvPr/>
        </p:nvSpPr>
        <p:spPr>
          <a:xfrm>
            <a:off x="4292858" y="2380064"/>
            <a:ext cx="1728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192.186.2.1</a:t>
            </a:r>
          </a:p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FF:FF:FF:FF:FF:FF</a:t>
            </a:r>
            <a:endParaRPr lang="en-IN" sz="1200" b="1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F9857B8-FD6A-EC3D-9EEA-C2F0BF3968C3}"/>
              </a:ext>
            </a:extLst>
          </p:cNvPr>
          <p:cNvSpPr txBox="1"/>
          <p:nvPr/>
        </p:nvSpPr>
        <p:spPr>
          <a:xfrm>
            <a:off x="6232762" y="2396500"/>
            <a:ext cx="1728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192.186.2.2</a:t>
            </a:r>
          </a:p>
          <a:p>
            <a:r>
              <a:rPr lang="en-US" sz="1200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HH:HH:HH:HH:HH:HH</a:t>
            </a:r>
            <a:endParaRPr lang="en-IN" sz="12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graphicFrame>
        <p:nvGraphicFramePr>
          <p:cNvPr id="33" name="Table 33">
            <a:extLst>
              <a:ext uri="{FF2B5EF4-FFF2-40B4-BE49-F238E27FC236}">
                <a16:creationId xmlns:a16="http://schemas.microsoft.com/office/drawing/2014/main" id="{6C4DB81C-D473-EF82-456E-8765AC5F55D7}"/>
              </a:ext>
            </a:extLst>
          </p:cNvPr>
          <p:cNvGraphicFramePr>
            <a:graphicFrameLocks noGrp="1"/>
          </p:cNvGraphicFramePr>
          <p:nvPr/>
        </p:nvGraphicFramePr>
        <p:xfrm>
          <a:off x="1674883" y="4004760"/>
          <a:ext cx="428435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089">
                  <a:extLst>
                    <a:ext uri="{9D8B030D-6E8A-4147-A177-3AD203B41FA5}">
                      <a16:colId xmlns:a16="http://schemas.microsoft.com/office/drawing/2014/main" val="3894218288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2228057211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1785830916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13144894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Network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Interface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Connection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Hob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5357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192.186.1.0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314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192.186.2.0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2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4579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192.186.3.0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2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R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108111"/>
                  </a:ext>
                </a:extLst>
              </a:tr>
            </a:tbl>
          </a:graphicData>
        </a:graphic>
      </p:graphicFrame>
      <p:graphicFrame>
        <p:nvGraphicFramePr>
          <p:cNvPr id="35" name="Table 33">
            <a:extLst>
              <a:ext uri="{FF2B5EF4-FFF2-40B4-BE49-F238E27FC236}">
                <a16:creationId xmlns:a16="http://schemas.microsoft.com/office/drawing/2014/main" id="{9CD8FF24-A5B0-15CF-BE3F-CC99B3F73411}"/>
              </a:ext>
            </a:extLst>
          </p:cNvPr>
          <p:cNvGraphicFramePr>
            <a:graphicFrameLocks noGrp="1"/>
          </p:cNvGraphicFramePr>
          <p:nvPr/>
        </p:nvGraphicFramePr>
        <p:xfrm>
          <a:off x="6232761" y="4004760"/>
          <a:ext cx="428435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089">
                  <a:extLst>
                    <a:ext uri="{9D8B030D-6E8A-4147-A177-3AD203B41FA5}">
                      <a16:colId xmlns:a16="http://schemas.microsoft.com/office/drawing/2014/main" val="3894218288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2228057211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1785830916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13144894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Network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Interface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Connection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Hob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5357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192.186.2.0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314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192.186.3.0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2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4579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192.186.1.0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2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R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108111"/>
                  </a:ext>
                </a:extLst>
              </a:tr>
            </a:tbl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C8405962-B742-2927-D26E-323D7EA0AFD8}"/>
              </a:ext>
            </a:extLst>
          </p:cNvPr>
          <p:cNvSpPr txBox="1"/>
          <p:nvPr/>
        </p:nvSpPr>
        <p:spPr>
          <a:xfrm>
            <a:off x="2182207" y="5939815"/>
            <a:ext cx="2621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Router 1 Routing Table</a:t>
            </a:r>
            <a:endParaRPr lang="en-IN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B516BBD-B3CF-F682-69BB-F20F85A4F665}"/>
              </a:ext>
            </a:extLst>
          </p:cNvPr>
          <p:cNvSpPr txBox="1"/>
          <p:nvPr/>
        </p:nvSpPr>
        <p:spPr>
          <a:xfrm>
            <a:off x="7033066" y="5917989"/>
            <a:ext cx="2621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Router 2 Routing Table</a:t>
            </a:r>
            <a:endParaRPr lang="en-IN" dirty="0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7CB52A0B-CF37-C134-0255-DEC118181C16}"/>
              </a:ext>
            </a:extLst>
          </p:cNvPr>
          <p:cNvSpPr/>
          <p:nvPr/>
        </p:nvSpPr>
        <p:spPr>
          <a:xfrm>
            <a:off x="4665460" y="5695066"/>
            <a:ext cx="2367605" cy="222923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BA2E5C8E-D4AF-24FC-12B2-514F360C4178}"/>
              </a:ext>
            </a:extLst>
          </p:cNvPr>
          <p:cNvSpPr/>
          <p:nvPr/>
        </p:nvSpPr>
        <p:spPr>
          <a:xfrm rot="10800000">
            <a:off x="4665460" y="6340271"/>
            <a:ext cx="2367605" cy="222923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915E700-2D2C-C5D1-29B7-E7D72927E14B}"/>
              </a:ext>
            </a:extLst>
          </p:cNvPr>
          <p:cNvSpPr txBox="1"/>
          <p:nvPr/>
        </p:nvSpPr>
        <p:spPr>
          <a:xfrm>
            <a:off x="4803555" y="5949113"/>
            <a:ext cx="2367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Bahnschrift SemiBold SemiConden" panose="020B0502040204020203" pitchFamily="34" charset="0"/>
              </a:rPr>
              <a:t>Sharing information</a:t>
            </a:r>
            <a:endParaRPr lang="en-IN" b="1" dirty="0">
              <a:latin typeface="Bahnschrift SemiBold SemiConden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C4D21B-29C2-58EF-79DB-F25B1281009D}"/>
              </a:ext>
            </a:extLst>
          </p:cNvPr>
          <p:cNvSpPr txBox="1"/>
          <p:nvPr/>
        </p:nvSpPr>
        <p:spPr>
          <a:xfrm>
            <a:off x="0" y="-46700"/>
            <a:ext cx="282022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>
                <a:latin typeface="Arial Rounded MT Bold" panose="020F0704030504030204" pitchFamily="34" charset="0"/>
              </a:rPr>
              <a:t>RIP TIMERS</a:t>
            </a:r>
            <a:endParaRPr lang="en-IN" sz="3500" b="1" dirty="0">
              <a:latin typeface="Arial Rounded MT Bold" panose="020F07040305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FB72AF-6AEF-AB2D-E00C-B4E3A5392A90}"/>
              </a:ext>
            </a:extLst>
          </p:cNvPr>
          <p:cNvSpPr txBox="1"/>
          <p:nvPr/>
        </p:nvSpPr>
        <p:spPr>
          <a:xfrm>
            <a:off x="4292857" y="97683"/>
            <a:ext cx="3239199" cy="1745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500" b="1" dirty="0">
                <a:solidFill>
                  <a:schemeClr val="accent2">
                    <a:lumMod val="75000"/>
                  </a:schemeClr>
                </a:solidFill>
                <a:latin typeface="Bahnschrift SemiBold SemiConden" panose="020B0502040204020203" pitchFamily="34" charset="0"/>
              </a:rPr>
              <a:t>Update Timer = 30s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500" b="1" dirty="0">
                <a:solidFill>
                  <a:schemeClr val="accent2">
                    <a:lumMod val="75000"/>
                  </a:schemeClr>
                </a:solidFill>
                <a:latin typeface="Bahnschrift SemiBold SemiConden" panose="020B0502040204020203" pitchFamily="34" charset="0"/>
              </a:rPr>
              <a:t>Invalid Timer  = 180s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500" b="1" dirty="0">
                <a:solidFill>
                  <a:schemeClr val="accent2">
                    <a:lumMod val="75000"/>
                  </a:schemeClr>
                </a:solidFill>
                <a:latin typeface="Bahnschrift SemiBold SemiConden" panose="020B0502040204020203" pitchFamily="34" charset="0"/>
              </a:rPr>
              <a:t>Flush Timer    = 240s</a:t>
            </a:r>
            <a:endParaRPr lang="en-IN" sz="2500" b="1" dirty="0">
              <a:solidFill>
                <a:schemeClr val="accent2">
                  <a:lumMod val="75000"/>
                </a:schemeClr>
              </a:solidFill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5021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E7BC49-E48A-2AAD-B6A6-1C7FDDAF0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21600000">
            <a:off x="142222" y="2452106"/>
            <a:ext cx="1397422" cy="1257476"/>
          </a:xfrm>
          <a:prstGeom prst="rect">
            <a:avLst/>
          </a:prstGeom>
          <a:scene3d>
            <a:camera prst="orthographicFront">
              <a:rot lat="0" lon="10200000" rev="0"/>
            </a:camera>
            <a:lightRig rig="threePt" dir="t"/>
          </a:scene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F62D5A-E4B8-D768-9FD3-A527767BB3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575737" y="2602365"/>
            <a:ext cx="1474042" cy="12574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272D20-795D-543F-92B8-720F480F1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075" y="2427656"/>
            <a:ext cx="1317371" cy="8299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CC2B3D-42D3-5706-E390-38EE627138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067" y="2452105"/>
            <a:ext cx="1317371" cy="8299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F953A0C-16BE-FD9F-2006-D3DDD76462CC}"/>
              </a:ext>
            </a:extLst>
          </p:cNvPr>
          <p:cNvSpPr txBox="1"/>
          <p:nvPr/>
        </p:nvSpPr>
        <p:spPr>
          <a:xfrm>
            <a:off x="218308" y="2728074"/>
            <a:ext cx="12452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192.168.2.5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AA:AA:AA:AA:AA:AA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GOVARDAN</a:t>
            </a:r>
            <a:endParaRPr lang="en-IN" sz="1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C87343-10C0-07D4-BE5C-E81CC926CDDF}"/>
              </a:ext>
            </a:extLst>
          </p:cNvPr>
          <p:cNvSpPr txBox="1"/>
          <p:nvPr/>
        </p:nvSpPr>
        <p:spPr>
          <a:xfrm>
            <a:off x="10651824" y="2867088"/>
            <a:ext cx="1321868" cy="553998"/>
          </a:xfrm>
          <a:prstGeom prst="rect">
            <a:avLst/>
          </a:prstGeom>
          <a:noFill/>
          <a:scene3d>
            <a:camera prst="orthographicFront">
              <a:rot lat="0" lon="2009998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192.168.05.10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BB:BB:BB:BB:BB:BB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GUHAN</a:t>
            </a:r>
            <a:endParaRPr lang="en-IN" sz="1000" dirty="0">
              <a:solidFill>
                <a:schemeClr val="bg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8DCDC18-FE48-6F91-4362-D411C179A5B6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1463558" y="3005073"/>
            <a:ext cx="1752608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399269A-AD1C-4684-C615-9702A7628557}"/>
              </a:ext>
            </a:extLst>
          </p:cNvPr>
          <p:cNvCxnSpPr>
            <a:cxnSpLocks/>
          </p:cNvCxnSpPr>
          <p:nvPr/>
        </p:nvCxnSpPr>
        <p:spPr>
          <a:xfrm flipV="1">
            <a:off x="4394210" y="3056613"/>
            <a:ext cx="3549093" cy="30309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72172F4-8922-4F09-06C6-3A53D795E44F}"/>
              </a:ext>
            </a:extLst>
          </p:cNvPr>
          <p:cNvCxnSpPr>
            <a:cxnSpLocks/>
          </p:cNvCxnSpPr>
          <p:nvPr/>
        </p:nvCxnSpPr>
        <p:spPr>
          <a:xfrm>
            <a:off x="9154510" y="3005073"/>
            <a:ext cx="1421227" cy="7577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93C4D73-0759-E070-78B2-D6BED37B147D}"/>
              </a:ext>
            </a:extLst>
          </p:cNvPr>
          <p:cNvSpPr txBox="1"/>
          <p:nvPr/>
        </p:nvSpPr>
        <p:spPr>
          <a:xfrm>
            <a:off x="142221" y="4130566"/>
            <a:ext cx="172862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>
                <a:latin typeface="Berlin Sans FB Demi" panose="020E0802020502020306" pitchFamily="34" charset="0"/>
              </a:rPr>
              <a:t>Network 1</a:t>
            </a:r>
            <a:endParaRPr lang="en-IN" sz="2300" b="1" dirty="0">
              <a:latin typeface="Berlin Sans FB Demi" panose="020E0802020502020306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40FFCCC-EC05-7BE4-97C8-D4F1FE40C769}"/>
              </a:ext>
            </a:extLst>
          </p:cNvPr>
          <p:cNvSpPr txBox="1"/>
          <p:nvPr/>
        </p:nvSpPr>
        <p:spPr>
          <a:xfrm>
            <a:off x="5304446" y="3215551"/>
            <a:ext cx="172862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>
                <a:latin typeface="Berlin Sans FB Demi" panose="020E0802020502020306" pitchFamily="34" charset="0"/>
              </a:rPr>
              <a:t>Network 2</a:t>
            </a:r>
            <a:endParaRPr lang="en-IN" sz="2300" b="1" dirty="0">
              <a:latin typeface="Berlin Sans FB Demi" panose="020E0802020502020306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B317A0-B509-89A7-5928-B5773A818CA1}"/>
              </a:ext>
            </a:extLst>
          </p:cNvPr>
          <p:cNvSpPr txBox="1"/>
          <p:nvPr/>
        </p:nvSpPr>
        <p:spPr>
          <a:xfrm>
            <a:off x="10463380" y="4005329"/>
            <a:ext cx="172862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>
                <a:latin typeface="Berlin Sans FB Demi" panose="020E0802020502020306" pitchFamily="34" charset="0"/>
              </a:rPr>
              <a:t>Network 3</a:t>
            </a:r>
            <a:endParaRPr lang="en-IN" sz="2300" b="1" dirty="0">
              <a:latin typeface="Berlin Sans FB Demi" panose="020E0802020502020306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0A5BAD6-8A74-F0C6-8F3D-AAE2A838B3FB}"/>
              </a:ext>
            </a:extLst>
          </p:cNvPr>
          <p:cNvSpPr txBox="1"/>
          <p:nvPr/>
        </p:nvSpPr>
        <p:spPr>
          <a:xfrm>
            <a:off x="2430906" y="2128989"/>
            <a:ext cx="1728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192.186.1.1</a:t>
            </a:r>
          </a:p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CC:CC:CC:CC:CC:CC</a:t>
            </a:r>
            <a:endParaRPr lang="en-IN" sz="1200" b="1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73E6A7F-8FA7-2CAD-FD87-ECE18968732A}"/>
              </a:ext>
            </a:extLst>
          </p:cNvPr>
          <p:cNvSpPr txBox="1"/>
          <p:nvPr/>
        </p:nvSpPr>
        <p:spPr>
          <a:xfrm>
            <a:off x="9394009" y="2165668"/>
            <a:ext cx="1728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192.186.3.1</a:t>
            </a:r>
          </a:p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MM:MM:MM:MM:MM:MM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5F6C38-9F36-A210-0400-20146333DEF5}"/>
              </a:ext>
            </a:extLst>
          </p:cNvPr>
          <p:cNvSpPr txBox="1"/>
          <p:nvPr/>
        </p:nvSpPr>
        <p:spPr>
          <a:xfrm>
            <a:off x="4292858" y="2380064"/>
            <a:ext cx="1728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192.186.2.1</a:t>
            </a:r>
          </a:p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FF:FF:FF:FF:FF:FF</a:t>
            </a:r>
            <a:endParaRPr lang="en-IN" sz="1200" b="1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F9857B8-FD6A-EC3D-9EEA-C2F0BF3968C3}"/>
              </a:ext>
            </a:extLst>
          </p:cNvPr>
          <p:cNvSpPr txBox="1"/>
          <p:nvPr/>
        </p:nvSpPr>
        <p:spPr>
          <a:xfrm>
            <a:off x="6232762" y="2396500"/>
            <a:ext cx="1728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192.186.2.2</a:t>
            </a:r>
          </a:p>
          <a:p>
            <a:r>
              <a:rPr lang="en-US" sz="1200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HH:HH:HH:HH:HH:HH</a:t>
            </a:r>
            <a:endParaRPr lang="en-IN" sz="12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graphicFrame>
        <p:nvGraphicFramePr>
          <p:cNvPr id="33" name="Table 33">
            <a:extLst>
              <a:ext uri="{FF2B5EF4-FFF2-40B4-BE49-F238E27FC236}">
                <a16:creationId xmlns:a16="http://schemas.microsoft.com/office/drawing/2014/main" id="{6C4DB81C-D473-EF82-456E-8765AC5F55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1928134"/>
              </p:ext>
            </p:extLst>
          </p:nvPr>
        </p:nvGraphicFramePr>
        <p:xfrm>
          <a:off x="1674883" y="4004760"/>
          <a:ext cx="428435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089">
                  <a:extLst>
                    <a:ext uri="{9D8B030D-6E8A-4147-A177-3AD203B41FA5}">
                      <a16:colId xmlns:a16="http://schemas.microsoft.com/office/drawing/2014/main" val="3894218288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2228057211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1785830916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13144894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Network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Interface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Connection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Hob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5357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314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192.186.2.0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2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4579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192.186.3.0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2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R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108111"/>
                  </a:ext>
                </a:extLst>
              </a:tr>
            </a:tbl>
          </a:graphicData>
        </a:graphic>
      </p:graphicFrame>
      <p:graphicFrame>
        <p:nvGraphicFramePr>
          <p:cNvPr id="35" name="Table 33">
            <a:extLst>
              <a:ext uri="{FF2B5EF4-FFF2-40B4-BE49-F238E27FC236}">
                <a16:creationId xmlns:a16="http://schemas.microsoft.com/office/drawing/2014/main" id="{9CD8FF24-A5B0-15CF-BE3F-CC99B3F73411}"/>
              </a:ext>
            </a:extLst>
          </p:cNvPr>
          <p:cNvGraphicFramePr>
            <a:graphicFrameLocks noGrp="1"/>
          </p:cNvGraphicFramePr>
          <p:nvPr/>
        </p:nvGraphicFramePr>
        <p:xfrm>
          <a:off x="6232761" y="4004760"/>
          <a:ext cx="428435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089">
                  <a:extLst>
                    <a:ext uri="{9D8B030D-6E8A-4147-A177-3AD203B41FA5}">
                      <a16:colId xmlns:a16="http://schemas.microsoft.com/office/drawing/2014/main" val="3894218288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2228057211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1785830916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13144894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Network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Interface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Connection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Hob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5357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192.186.2.0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314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192.186.3.0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2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4579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192.186.1.0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2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R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108111"/>
                  </a:ext>
                </a:extLst>
              </a:tr>
            </a:tbl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C8405962-B742-2927-D26E-323D7EA0AFD8}"/>
              </a:ext>
            </a:extLst>
          </p:cNvPr>
          <p:cNvSpPr txBox="1"/>
          <p:nvPr/>
        </p:nvSpPr>
        <p:spPr>
          <a:xfrm>
            <a:off x="2182207" y="5939815"/>
            <a:ext cx="2621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Router 1 Routing Table</a:t>
            </a:r>
            <a:endParaRPr lang="en-IN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B516BBD-B3CF-F682-69BB-F20F85A4F665}"/>
              </a:ext>
            </a:extLst>
          </p:cNvPr>
          <p:cNvSpPr txBox="1"/>
          <p:nvPr/>
        </p:nvSpPr>
        <p:spPr>
          <a:xfrm>
            <a:off x="7033066" y="5917989"/>
            <a:ext cx="2621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Router 2 Routing Table</a:t>
            </a:r>
            <a:endParaRPr lang="en-IN" dirty="0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7CB52A0B-CF37-C134-0255-DEC118181C16}"/>
              </a:ext>
            </a:extLst>
          </p:cNvPr>
          <p:cNvSpPr/>
          <p:nvPr/>
        </p:nvSpPr>
        <p:spPr>
          <a:xfrm>
            <a:off x="4665460" y="5695066"/>
            <a:ext cx="2367605" cy="222923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BA2E5C8E-D4AF-24FC-12B2-514F360C4178}"/>
              </a:ext>
            </a:extLst>
          </p:cNvPr>
          <p:cNvSpPr/>
          <p:nvPr/>
        </p:nvSpPr>
        <p:spPr>
          <a:xfrm rot="10800000">
            <a:off x="4665460" y="6340271"/>
            <a:ext cx="2367605" cy="222923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915E700-2D2C-C5D1-29B7-E7D72927E14B}"/>
              </a:ext>
            </a:extLst>
          </p:cNvPr>
          <p:cNvSpPr txBox="1"/>
          <p:nvPr/>
        </p:nvSpPr>
        <p:spPr>
          <a:xfrm>
            <a:off x="4803555" y="5949113"/>
            <a:ext cx="2367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Bahnschrift SemiBold SemiConden" panose="020B0502040204020203" pitchFamily="34" charset="0"/>
              </a:rPr>
              <a:t>Sharing information</a:t>
            </a:r>
            <a:endParaRPr lang="en-IN" b="1" dirty="0">
              <a:latin typeface="Bahnschrift SemiBold SemiConden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C4D21B-29C2-58EF-79DB-F25B1281009D}"/>
              </a:ext>
            </a:extLst>
          </p:cNvPr>
          <p:cNvSpPr txBox="1"/>
          <p:nvPr/>
        </p:nvSpPr>
        <p:spPr>
          <a:xfrm>
            <a:off x="0" y="-46700"/>
            <a:ext cx="282022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>
                <a:latin typeface="Arial Rounded MT Bold" panose="020F0704030504030204" pitchFamily="34" charset="0"/>
              </a:rPr>
              <a:t>RIP TIMERS</a:t>
            </a:r>
            <a:endParaRPr lang="en-IN" sz="3500" b="1" dirty="0">
              <a:latin typeface="Arial Rounded MT Bold" panose="020F07040305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A928F31-27B2-85B3-5C50-2511A2E3A90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1561164" y="2547406"/>
            <a:ext cx="1606153" cy="9048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4CF9867-62E5-9B0F-B572-A61DC8910112}"/>
              </a:ext>
            </a:extLst>
          </p:cNvPr>
          <p:cNvSpPr txBox="1"/>
          <p:nvPr/>
        </p:nvSpPr>
        <p:spPr>
          <a:xfrm>
            <a:off x="4292858" y="-32467"/>
            <a:ext cx="3239199" cy="1745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500" b="1" dirty="0">
                <a:solidFill>
                  <a:schemeClr val="accent2">
                    <a:lumMod val="75000"/>
                  </a:schemeClr>
                </a:solidFill>
                <a:latin typeface="Bahnschrift SemiBold SemiConden" panose="020B0502040204020203" pitchFamily="34" charset="0"/>
              </a:rPr>
              <a:t>Update Timer = 30s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500" b="1" dirty="0">
                <a:solidFill>
                  <a:schemeClr val="accent2">
                    <a:lumMod val="75000"/>
                  </a:schemeClr>
                </a:solidFill>
                <a:latin typeface="Bahnschrift SemiBold SemiConden" panose="020B0502040204020203" pitchFamily="34" charset="0"/>
              </a:rPr>
              <a:t>Invalid Timer  = 180s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500" b="1" dirty="0">
                <a:solidFill>
                  <a:schemeClr val="accent2">
                    <a:lumMod val="75000"/>
                  </a:schemeClr>
                </a:solidFill>
                <a:latin typeface="Bahnschrift SemiBold SemiConden" panose="020B0502040204020203" pitchFamily="34" charset="0"/>
              </a:rPr>
              <a:t>Flush Timer    = 240s</a:t>
            </a:r>
            <a:endParaRPr lang="en-IN" sz="2500" b="1" dirty="0">
              <a:solidFill>
                <a:schemeClr val="accent2">
                  <a:lumMod val="75000"/>
                </a:schemeClr>
              </a:solidFill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62482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1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4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E7BC49-E48A-2AAD-B6A6-1C7FDDAF0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21600000">
            <a:off x="142222" y="2452106"/>
            <a:ext cx="1397422" cy="1257476"/>
          </a:xfrm>
          <a:prstGeom prst="rect">
            <a:avLst/>
          </a:prstGeom>
          <a:scene3d>
            <a:camera prst="orthographicFront">
              <a:rot lat="0" lon="10200000" rev="0"/>
            </a:camera>
            <a:lightRig rig="threePt" dir="t"/>
          </a:scene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F62D5A-E4B8-D768-9FD3-A527767BB3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575737" y="2602365"/>
            <a:ext cx="1474042" cy="12574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272D20-795D-543F-92B8-720F480F19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075" y="2427656"/>
            <a:ext cx="1317371" cy="8299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CC2B3D-42D3-5706-E390-38EE627138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067" y="2452105"/>
            <a:ext cx="1317371" cy="8299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F953A0C-16BE-FD9F-2006-D3DDD76462CC}"/>
              </a:ext>
            </a:extLst>
          </p:cNvPr>
          <p:cNvSpPr txBox="1"/>
          <p:nvPr/>
        </p:nvSpPr>
        <p:spPr>
          <a:xfrm>
            <a:off x="218308" y="2728074"/>
            <a:ext cx="12452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192.168.2.5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AA:AA:AA:AA:AA:AA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GOVARDAN</a:t>
            </a:r>
            <a:endParaRPr lang="en-IN" sz="1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C87343-10C0-07D4-BE5C-E81CC926CDDF}"/>
              </a:ext>
            </a:extLst>
          </p:cNvPr>
          <p:cNvSpPr txBox="1"/>
          <p:nvPr/>
        </p:nvSpPr>
        <p:spPr>
          <a:xfrm>
            <a:off x="10651824" y="2867088"/>
            <a:ext cx="1321868" cy="553998"/>
          </a:xfrm>
          <a:prstGeom prst="rect">
            <a:avLst/>
          </a:prstGeom>
          <a:noFill/>
          <a:scene3d>
            <a:camera prst="orthographicFront">
              <a:rot lat="0" lon="2009998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192.168.05.10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BB:BB:BB:BB:BB:BB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GUHAN</a:t>
            </a:r>
            <a:endParaRPr lang="en-IN" sz="1000" dirty="0">
              <a:solidFill>
                <a:schemeClr val="bg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8DCDC18-FE48-6F91-4362-D411C179A5B6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1463558" y="3005073"/>
            <a:ext cx="1752608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399269A-AD1C-4684-C615-9702A7628557}"/>
              </a:ext>
            </a:extLst>
          </p:cNvPr>
          <p:cNvCxnSpPr>
            <a:cxnSpLocks/>
          </p:cNvCxnSpPr>
          <p:nvPr/>
        </p:nvCxnSpPr>
        <p:spPr>
          <a:xfrm flipV="1">
            <a:off x="4394210" y="3056613"/>
            <a:ext cx="3549093" cy="30309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72172F4-8922-4F09-06C6-3A53D795E44F}"/>
              </a:ext>
            </a:extLst>
          </p:cNvPr>
          <p:cNvCxnSpPr>
            <a:cxnSpLocks/>
          </p:cNvCxnSpPr>
          <p:nvPr/>
        </p:nvCxnSpPr>
        <p:spPr>
          <a:xfrm>
            <a:off x="9154510" y="3005073"/>
            <a:ext cx="1421227" cy="7577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93C4D73-0759-E070-78B2-D6BED37B147D}"/>
              </a:ext>
            </a:extLst>
          </p:cNvPr>
          <p:cNvSpPr txBox="1"/>
          <p:nvPr/>
        </p:nvSpPr>
        <p:spPr>
          <a:xfrm>
            <a:off x="142221" y="4130566"/>
            <a:ext cx="172862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>
                <a:latin typeface="Berlin Sans FB Demi" panose="020E0802020502020306" pitchFamily="34" charset="0"/>
              </a:rPr>
              <a:t>Network 1</a:t>
            </a:r>
            <a:endParaRPr lang="en-IN" sz="2300" b="1" dirty="0">
              <a:latin typeface="Berlin Sans FB Demi" panose="020E0802020502020306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40FFCCC-EC05-7BE4-97C8-D4F1FE40C769}"/>
              </a:ext>
            </a:extLst>
          </p:cNvPr>
          <p:cNvSpPr txBox="1"/>
          <p:nvPr/>
        </p:nvSpPr>
        <p:spPr>
          <a:xfrm>
            <a:off x="5304446" y="3215551"/>
            <a:ext cx="172862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>
                <a:latin typeface="Berlin Sans FB Demi" panose="020E0802020502020306" pitchFamily="34" charset="0"/>
              </a:rPr>
              <a:t>Network 2</a:t>
            </a:r>
            <a:endParaRPr lang="en-IN" sz="2300" b="1" dirty="0">
              <a:latin typeface="Berlin Sans FB Demi" panose="020E0802020502020306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B317A0-B509-89A7-5928-B5773A818CA1}"/>
              </a:ext>
            </a:extLst>
          </p:cNvPr>
          <p:cNvSpPr txBox="1"/>
          <p:nvPr/>
        </p:nvSpPr>
        <p:spPr>
          <a:xfrm>
            <a:off x="10463380" y="4005329"/>
            <a:ext cx="172862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>
                <a:latin typeface="Berlin Sans FB Demi" panose="020E0802020502020306" pitchFamily="34" charset="0"/>
              </a:rPr>
              <a:t>Network 3</a:t>
            </a:r>
            <a:endParaRPr lang="en-IN" sz="2300" b="1" dirty="0">
              <a:latin typeface="Berlin Sans FB Demi" panose="020E0802020502020306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0A5BAD6-8A74-F0C6-8F3D-AAE2A838B3FB}"/>
              </a:ext>
            </a:extLst>
          </p:cNvPr>
          <p:cNvSpPr txBox="1"/>
          <p:nvPr/>
        </p:nvSpPr>
        <p:spPr>
          <a:xfrm>
            <a:off x="2430906" y="2128989"/>
            <a:ext cx="1728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192.186.1.1</a:t>
            </a:r>
          </a:p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CC:CC:CC:CC:CC:CC</a:t>
            </a:r>
            <a:endParaRPr lang="en-IN" sz="1200" b="1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73E6A7F-8FA7-2CAD-FD87-ECE18968732A}"/>
              </a:ext>
            </a:extLst>
          </p:cNvPr>
          <p:cNvSpPr txBox="1"/>
          <p:nvPr/>
        </p:nvSpPr>
        <p:spPr>
          <a:xfrm>
            <a:off x="9394009" y="2165668"/>
            <a:ext cx="1728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192.186.3.1</a:t>
            </a:r>
          </a:p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MM:MM:MM:MM:MM:MM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5F6C38-9F36-A210-0400-20146333DEF5}"/>
              </a:ext>
            </a:extLst>
          </p:cNvPr>
          <p:cNvSpPr txBox="1"/>
          <p:nvPr/>
        </p:nvSpPr>
        <p:spPr>
          <a:xfrm>
            <a:off x="4292858" y="2380064"/>
            <a:ext cx="1728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192.186.2.1</a:t>
            </a:r>
          </a:p>
          <a:p>
            <a:r>
              <a:rPr lang="en-US" sz="1200" b="1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FF:FF:FF:FF:FF:FF</a:t>
            </a:r>
            <a:endParaRPr lang="en-IN" sz="1200" b="1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F9857B8-FD6A-EC3D-9EEA-C2F0BF3968C3}"/>
              </a:ext>
            </a:extLst>
          </p:cNvPr>
          <p:cNvSpPr txBox="1"/>
          <p:nvPr/>
        </p:nvSpPr>
        <p:spPr>
          <a:xfrm>
            <a:off x="6232762" y="2396500"/>
            <a:ext cx="1728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192.186.2.2</a:t>
            </a:r>
          </a:p>
          <a:p>
            <a:r>
              <a:rPr lang="en-US" sz="1200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HH:HH:HH:HH:HH:HH</a:t>
            </a:r>
            <a:endParaRPr lang="en-IN" sz="12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graphicFrame>
        <p:nvGraphicFramePr>
          <p:cNvPr id="33" name="Table 33">
            <a:extLst>
              <a:ext uri="{FF2B5EF4-FFF2-40B4-BE49-F238E27FC236}">
                <a16:creationId xmlns:a16="http://schemas.microsoft.com/office/drawing/2014/main" id="{6C4DB81C-D473-EF82-456E-8765AC5F55D7}"/>
              </a:ext>
            </a:extLst>
          </p:cNvPr>
          <p:cNvGraphicFramePr>
            <a:graphicFrameLocks noGrp="1"/>
          </p:cNvGraphicFramePr>
          <p:nvPr/>
        </p:nvGraphicFramePr>
        <p:xfrm>
          <a:off x="1674883" y="4004760"/>
          <a:ext cx="428435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089">
                  <a:extLst>
                    <a:ext uri="{9D8B030D-6E8A-4147-A177-3AD203B41FA5}">
                      <a16:colId xmlns:a16="http://schemas.microsoft.com/office/drawing/2014/main" val="3894218288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2228057211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1785830916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13144894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Network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Interface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Connection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Hob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5357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314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192.186.2.0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2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4579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192.186.3.0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2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R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108111"/>
                  </a:ext>
                </a:extLst>
              </a:tr>
            </a:tbl>
          </a:graphicData>
        </a:graphic>
      </p:graphicFrame>
      <p:graphicFrame>
        <p:nvGraphicFramePr>
          <p:cNvPr id="35" name="Table 33">
            <a:extLst>
              <a:ext uri="{FF2B5EF4-FFF2-40B4-BE49-F238E27FC236}">
                <a16:creationId xmlns:a16="http://schemas.microsoft.com/office/drawing/2014/main" id="{9CD8FF24-A5B0-15CF-BE3F-CC99B3F734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782059"/>
              </p:ext>
            </p:extLst>
          </p:nvPr>
        </p:nvGraphicFramePr>
        <p:xfrm>
          <a:off x="6232761" y="4004760"/>
          <a:ext cx="428435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089">
                  <a:extLst>
                    <a:ext uri="{9D8B030D-6E8A-4147-A177-3AD203B41FA5}">
                      <a16:colId xmlns:a16="http://schemas.microsoft.com/office/drawing/2014/main" val="3894218288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2228057211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1785830916"/>
                    </a:ext>
                  </a:extLst>
                </a:gridCol>
                <a:gridCol w="1071089">
                  <a:extLst>
                    <a:ext uri="{9D8B030D-6E8A-4147-A177-3AD203B41FA5}">
                      <a16:colId xmlns:a16="http://schemas.microsoft.com/office/drawing/2014/main" val="13144894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Network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Interface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Connection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Hob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5357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192.186.2.0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314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192.186.3.0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2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c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Bahnschrift SemiBold" panose="020B0502040204020203" pitchFamily="34" charset="0"/>
                        </a:rPr>
                        <a:t>0</a:t>
                      </a:r>
                      <a:endParaRPr lang="en-IN" sz="1200" b="1" dirty="0">
                        <a:latin typeface="Bahnschrift SemiBold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457994"/>
                  </a:ext>
                </a:extLst>
              </a:tr>
            </a:tbl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C8405962-B742-2927-D26E-323D7EA0AFD8}"/>
              </a:ext>
            </a:extLst>
          </p:cNvPr>
          <p:cNvSpPr txBox="1"/>
          <p:nvPr/>
        </p:nvSpPr>
        <p:spPr>
          <a:xfrm>
            <a:off x="2182207" y="5939815"/>
            <a:ext cx="2621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Router 1 Routing Table</a:t>
            </a:r>
            <a:endParaRPr lang="en-IN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B516BBD-B3CF-F682-69BB-F20F85A4F665}"/>
              </a:ext>
            </a:extLst>
          </p:cNvPr>
          <p:cNvSpPr txBox="1"/>
          <p:nvPr/>
        </p:nvSpPr>
        <p:spPr>
          <a:xfrm>
            <a:off x="7033066" y="5917989"/>
            <a:ext cx="2621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Router 2 Routing Table</a:t>
            </a:r>
            <a:endParaRPr lang="en-IN" dirty="0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7CB52A0B-CF37-C134-0255-DEC118181C16}"/>
              </a:ext>
            </a:extLst>
          </p:cNvPr>
          <p:cNvSpPr/>
          <p:nvPr/>
        </p:nvSpPr>
        <p:spPr>
          <a:xfrm>
            <a:off x="4665460" y="5695066"/>
            <a:ext cx="2367605" cy="222923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BA2E5C8E-D4AF-24FC-12B2-514F360C4178}"/>
              </a:ext>
            </a:extLst>
          </p:cNvPr>
          <p:cNvSpPr/>
          <p:nvPr/>
        </p:nvSpPr>
        <p:spPr>
          <a:xfrm rot="10800000">
            <a:off x="4665460" y="6340271"/>
            <a:ext cx="2367605" cy="222923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915E700-2D2C-C5D1-29B7-E7D72927E14B}"/>
              </a:ext>
            </a:extLst>
          </p:cNvPr>
          <p:cNvSpPr txBox="1"/>
          <p:nvPr/>
        </p:nvSpPr>
        <p:spPr>
          <a:xfrm>
            <a:off x="4803555" y="5949113"/>
            <a:ext cx="2367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Bahnschrift SemiBold SemiConden" panose="020B0502040204020203" pitchFamily="34" charset="0"/>
              </a:rPr>
              <a:t>Sharing information</a:t>
            </a:r>
            <a:endParaRPr lang="en-IN" b="1" dirty="0">
              <a:latin typeface="Bahnschrift SemiBold SemiConden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C4D21B-29C2-58EF-79DB-F25B1281009D}"/>
              </a:ext>
            </a:extLst>
          </p:cNvPr>
          <p:cNvSpPr txBox="1"/>
          <p:nvPr/>
        </p:nvSpPr>
        <p:spPr>
          <a:xfrm>
            <a:off x="0" y="-46700"/>
            <a:ext cx="282022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>
                <a:latin typeface="Arial Rounded MT Bold" panose="020F0704030504030204" pitchFamily="34" charset="0"/>
              </a:rPr>
              <a:t>RIP TIMERS</a:t>
            </a:r>
            <a:endParaRPr lang="en-IN" sz="3500" b="1" dirty="0">
              <a:latin typeface="Arial Rounded MT Bold" panose="020F07040305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FB72AF-6AEF-AB2D-E00C-B4E3A5392A90}"/>
              </a:ext>
            </a:extLst>
          </p:cNvPr>
          <p:cNvSpPr txBox="1"/>
          <p:nvPr/>
        </p:nvSpPr>
        <p:spPr>
          <a:xfrm>
            <a:off x="4292857" y="97683"/>
            <a:ext cx="3239199" cy="1745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500" b="1" dirty="0">
                <a:solidFill>
                  <a:schemeClr val="accent2">
                    <a:lumMod val="75000"/>
                  </a:schemeClr>
                </a:solidFill>
                <a:latin typeface="Bahnschrift SemiBold SemiConden" panose="020B0502040204020203" pitchFamily="34" charset="0"/>
              </a:rPr>
              <a:t>Update Timer = 30s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500" b="1" dirty="0">
                <a:solidFill>
                  <a:schemeClr val="accent2">
                    <a:lumMod val="75000"/>
                  </a:schemeClr>
                </a:solidFill>
                <a:latin typeface="Bahnschrift SemiBold SemiConden" panose="020B0502040204020203" pitchFamily="34" charset="0"/>
              </a:rPr>
              <a:t>Invalid Timer  = 180s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500" b="1" dirty="0">
                <a:solidFill>
                  <a:schemeClr val="accent2">
                    <a:lumMod val="75000"/>
                  </a:schemeClr>
                </a:solidFill>
                <a:latin typeface="Bahnschrift SemiBold SemiConden" panose="020B0502040204020203" pitchFamily="34" charset="0"/>
              </a:rPr>
              <a:t>Flush Timer    = 240s</a:t>
            </a:r>
            <a:endParaRPr lang="en-IN" sz="2500" b="1" dirty="0">
              <a:solidFill>
                <a:schemeClr val="accent2">
                  <a:lumMod val="75000"/>
                </a:schemeClr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A928F31-27B2-85B3-5C50-2511A2E3A90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1561164" y="2547406"/>
            <a:ext cx="1606153" cy="904875"/>
          </a:xfrm>
          <a:prstGeom prst="rect">
            <a:avLst/>
          </a:prstGeom>
        </p:spPr>
      </p:pic>
      <p:graphicFrame>
        <p:nvGraphicFramePr>
          <p:cNvPr id="13" name="Table 14">
            <a:extLst>
              <a:ext uri="{FF2B5EF4-FFF2-40B4-BE49-F238E27FC236}">
                <a16:creationId xmlns:a16="http://schemas.microsoft.com/office/drawing/2014/main" id="{31FF0C36-15A0-1E04-154E-52C61AD190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9424025"/>
              </p:ext>
            </p:extLst>
          </p:nvPr>
        </p:nvGraphicFramePr>
        <p:xfrm>
          <a:off x="6232759" y="5129891"/>
          <a:ext cx="4284357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284357">
                  <a:extLst>
                    <a:ext uri="{9D8B030D-6E8A-4147-A177-3AD203B41FA5}">
                      <a16:colId xmlns:a16="http://schemas.microsoft.com/office/drawing/2014/main" val="10300803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scadia Mono SemiBold" panose="020B0609020000020004" pitchFamily="49" charset="0"/>
                          <a:ea typeface="Cascadia Mono SemiBold" panose="020B0609020000020004" pitchFamily="49" charset="0"/>
                          <a:cs typeface="Cascadia Mono SemiBold" panose="020B0609020000020004" pitchFamily="49" charset="0"/>
                        </a:rPr>
                        <a:t>ENTRY DELETED</a:t>
                      </a:r>
                      <a:endParaRPr lang="en-IN" b="1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ascadia Mono SemiBold" panose="020B0609020000020004" pitchFamily="49" charset="0"/>
                        <a:ea typeface="Cascadia Mono SemiBold" panose="020B0609020000020004" pitchFamily="49" charset="0"/>
                        <a:cs typeface="Cascadia Mono SemiBold" panose="020B06090200000200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5491189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F33AC6B4-19E6-A5AD-51A9-B24DA91850C9}"/>
              </a:ext>
            </a:extLst>
          </p:cNvPr>
          <p:cNvSpPr txBox="1"/>
          <p:nvPr/>
        </p:nvSpPr>
        <p:spPr>
          <a:xfrm>
            <a:off x="10651824" y="5129891"/>
            <a:ext cx="1397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Time out</a:t>
            </a:r>
            <a:endParaRPr lang="en-IN" b="1" dirty="0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6121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1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4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A18EA8-A9DC-7047-859D-1CB50AD1C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21600000">
            <a:off x="142222" y="2452106"/>
            <a:ext cx="1397422" cy="1257476"/>
          </a:xfrm>
          <a:prstGeom prst="rect">
            <a:avLst/>
          </a:prstGeom>
          <a:scene3d>
            <a:camera prst="orthographicFront">
              <a:rot lat="0" lon="10200000" rev="0"/>
            </a:camera>
            <a:lightRig rig="threePt" dir="t"/>
          </a:scene3d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7F97AD-AC21-59AD-4838-35D4AE899F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575737" y="2602365"/>
            <a:ext cx="1474042" cy="125747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D09701E-F3E9-2114-9DCE-E97AA56DC4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3746" y="2532102"/>
            <a:ext cx="1317371" cy="8299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C25AE0-E4CE-E3A6-57C9-81B8E89254A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0669" y="2599033"/>
            <a:ext cx="1317371" cy="8299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0EDB5F-2829-6037-1AE4-48388FA663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148" y="942773"/>
            <a:ext cx="1317371" cy="8299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49D02D-C7CD-1EC4-CD80-344C8A2BE3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6132" y="3709581"/>
            <a:ext cx="1317371" cy="8299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2D09BED-7010-CA0A-F55D-53B7E2FD9C37}"/>
              </a:ext>
            </a:extLst>
          </p:cNvPr>
          <p:cNvSpPr txBox="1"/>
          <p:nvPr/>
        </p:nvSpPr>
        <p:spPr>
          <a:xfrm>
            <a:off x="0" y="-46700"/>
            <a:ext cx="376111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>
                <a:latin typeface="Arial Rounded MT Bold" panose="020F0704030504030204" pitchFamily="34" charset="0"/>
              </a:rPr>
              <a:t>Load Balancing</a:t>
            </a:r>
            <a:endParaRPr lang="en-IN" sz="3500" b="1" dirty="0">
              <a:latin typeface="Arial Rounded MT Bold" panose="020F0704030504030204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C7C5D53-6C93-9F29-8006-1A1875833828}"/>
              </a:ext>
            </a:extLst>
          </p:cNvPr>
          <p:cNvCxnSpPr>
            <a:cxnSpLocks/>
          </p:cNvCxnSpPr>
          <p:nvPr/>
        </p:nvCxnSpPr>
        <p:spPr>
          <a:xfrm>
            <a:off x="1502375" y="3082351"/>
            <a:ext cx="1016538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7516414E-CD3B-A26E-6733-9401984A5B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709582"/>
            <a:ext cx="1317371" cy="82996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E2062A9-1631-9EEC-D64B-D897F233FC9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9797" y="942773"/>
            <a:ext cx="1317371" cy="829967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ED63F02-BFCF-8AD4-5F62-D8E2A2151D17}"/>
              </a:ext>
            </a:extLst>
          </p:cNvPr>
          <p:cNvCxnSpPr>
            <a:cxnSpLocks/>
          </p:cNvCxnSpPr>
          <p:nvPr/>
        </p:nvCxnSpPr>
        <p:spPr>
          <a:xfrm>
            <a:off x="9772232" y="3080843"/>
            <a:ext cx="803505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1D257F5-A618-EAF6-7AD4-A24CCCF29F83}"/>
              </a:ext>
            </a:extLst>
          </p:cNvPr>
          <p:cNvCxnSpPr>
            <a:cxnSpLocks/>
          </p:cNvCxnSpPr>
          <p:nvPr/>
        </p:nvCxnSpPr>
        <p:spPr>
          <a:xfrm flipV="1">
            <a:off x="2950875" y="1595887"/>
            <a:ext cx="1068922" cy="125083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E8F2E65-06A9-EAD1-DCE6-824D92E1FE3B}"/>
              </a:ext>
            </a:extLst>
          </p:cNvPr>
          <p:cNvCxnSpPr>
            <a:cxnSpLocks/>
          </p:cNvCxnSpPr>
          <p:nvPr/>
        </p:nvCxnSpPr>
        <p:spPr>
          <a:xfrm flipV="1">
            <a:off x="7375427" y="3148418"/>
            <a:ext cx="1279507" cy="1116428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4245F41-F184-12B4-E5E2-EB990DEC5709}"/>
              </a:ext>
            </a:extLst>
          </p:cNvPr>
          <p:cNvCxnSpPr>
            <a:cxnSpLocks/>
          </p:cNvCxnSpPr>
          <p:nvPr/>
        </p:nvCxnSpPr>
        <p:spPr>
          <a:xfrm>
            <a:off x="2967425" y="3231103"/>
            <a:ext cx="956996" cy="99383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06E7073-EF26-4899-497D-B7A3687A438D}"/>
              </a:ext>
            </a:extLst>
          </p:cNvPr>
          <p:cNvCxnSpPr>
            <a:cxnSpLocks/>
          </p:cNvCxnSpPr>
          <p:nvPr/>
        </p:nvCxnSpPr>
        <p:spPr>
          <a:xfrm>
            <a:off x="7461747" y="1574171"/>
            <a:ext cx="1319944" cy="1506672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CAC53AC-A807-8AE3-5C15-2FBE3C51819A}"/>
              </a:ext>
            </a:extLst>
          </p:cNvPr>
          <p:cNvCxnSpPr>
            <a:cxnSpLocks/>
          </p:cNvCxnSpPr>
          <p:nvPr/>
        </p:nvCxnSpPr>
        <p:spPr>
          <a:xfrm>
            <a:off x="5285396" y="1617603"/>
            <a:ext cx="948795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B5ED2CB-D040-31BC-D9A3-5256CA01318C}"/>
              </a:ext>
            </a:extLst>
          </p:cNvPr>
          <p:cNvCxnSpPr>
            <a:cxnSpLocks/>
          </p:cNvCxnSpPr>
          <p:nvPr/>
        </p:nvCxnSpPr>
        <p:spPr>
          <a:xfrm>
            <a:off x="5089585" y="4383806"/>
            <a:ext cx="1106563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F3144482-E67B-27F8-F187-C569EEB43F34}"/>
              </a:ext>
            </a:extLst>
          </p:cNvPr>
          <p:cNvSpPr txBox="1"/>
          <p:nvPr/>
        </p:nvSpPr>
        <p:spPr>
          <a:xfrm>
            <a:off x="4986068" y="474453"/>
            <a:ext cx="1210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Berlin Sans FB Demi" panose="020E0802020502020306" pitchFamily="34" charset="0"/>
              </a:rPr>
              <a:t>Route 1</a:t>
            </a:r>
            <a:endParaRPr lang="en-IN" sz="2000" b="1" dirty="0">
              <a:latin typeface="Berlin Sans FB Demi" panose="020E0802020502020306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5E7E215-8437-0732-CB09-98EAED60625C}"/>
              </a:ext>
            </a:extLst>
          </p:cNvPr>
          <p:cNvSpPr txBox="1"/>
          <p:nvPr/>
        </p:nvSpPr>
        <p:spPr>
          <a:xfrm>
            <a:off x="4915482" y="4731380"/>
            <a:ext cx="1688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Berlin Sans FB Demi" panose="020E0802020502020306" pitchFamily="34" charset="0"/>
              </a:rPr>
              <a:t>Route 2</a:t>
            </a:r>
            <a:endParaRPr lang="en-IN" sz="1800" b="1" dirty="0">
              <a:latin typeface="Berlin Sans FB Demi" panose="020E0802020502020306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7C22EEC-CD6B-3547-B365-22DB16D631D7}"/>
              </a:ext>
            </a:extLst>
          </p:cNvPr>
          <p:cNvSpPr txBox="1"/>
          <p:nvPr/>
        </p:nvSpPr>
        <p:spPr>
          <a:xfrm>
            <a:off x="3657790" y="2016750"/>
            <a:ext cx="28635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Berlin Sans FB Demi" panose="020E0802020502020306" pitchFamily="34" charset="0"/>
              </a:rPr>
              <a:t>Route 1 (Hob Count = 3)</a:t>
            </a:r>
            <a:endParaRPr lang="en-IN" sz="1800" b="1" dirty="0">
              <a:latin typeface="Berlin Sans FB Demi" panose="020E0802020502020306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5786663-E397-AE8E-D948-D4104AAC01DB}"/>
              </a:ext>
            </a:extLst>
          </p:cNvPr>
          <p:cNvSpPr txBox="1"/>
          <p:nvPr/>
        </p:nvSpPr>
        <p:spPr>
          <a:xfrm>
            <a:off x="3608749" y="3266591"/>
            <a:ext cx="28635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Berlin Sans FB Demi" panose="020E0802020502020306" pitchFamily="34" charset="0"/>
              </a:rPr>
              <a:t>Route </a:t>
            </a:r>
            <a:r>
              <a:rPr lang="en-US" b="1" dirty="0">
                <a:latin typeface="Berlin Sans FB Demi" panose="020E0802020502020306" pitchFamily="34" charset="0"/>
              </a:rPr>
              <a:t>2</a:t>
            </a:r>
            <a:r>
              <a:rPr lang="en-US" sz="1800" b="1" dirty="0">
                <a:latin typeface="Berlin Sans FB Demi" panose="020E0802020502020306" pitchFamily="34" charset="0"/>
              </a:rPr>
              <a:t>(Hob Count = 3)</a:t>
            </a:r>
            <a:endParaRPr lang="en-IN" sz="1800" b="1" dirty="0">
              <a:latin typeface="Berlin Sans FB Demi" panose="020E0802020502020306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FBB501D-8D11-05E9-1FDD-7D65DB0208F8}"/>
              </a:ext>
            </a:extLst>
          </p:cNvPr>
          <p:cNvSpPr txBox="1"/>
          <p:nvPr/>
        </p:nvSpPr>
        <p:spPr>
          <a:xfrm>
            <a:off x="1682033" y="5599756"/>
            <a:ext cx="809019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>
                <a:solidFill>
                  <a:srgbClr val="FF0000"/>
                </a:solidFill>
                <a:latin typeface="Berlin Sans FB Demi" panose="020E0802020502020306" pitchFamily="34" charset="0"/>
              </a:rPr>
              <a:t>Note : Maximum Hob Count Will Be 15</a:t>
            </a:r>
            <a:endParaRPr lang="en-IN" sz="3500" b="1" dirty="0">
              <a:solidFill>
                <a:srgbClr val="FF0000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139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0347E95-F4E9-2A53-80D7-3E16CC7E40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399" y="1320800"/>
            <a:ext cx="2682241" cy="498443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57B5C2A-1560-7BAF-349D-64363AFEC9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4680" y="552767"/>
            <a:ext cx="4857750" cy="64027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0A69EAA-ABA4-9567-E7EC-7CD56481E2E5}"/>
              </a:ext>
            </a:extLst>
          </p:cNvPr>
          <p:cNvSpPr txBox="1"/>
          <p:nvPr/>
        </p:nvSpPr>
        <p:spPr>
          <a:xfrm>
            <a:off x="7061200" y="2621280"/>
            <a:ext cx="442976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>
                <a:latin typeface="Arial Rounded MT Bold" panose="020F0704030504030204" pitchFamily="34" charset="0"/>
              </a:rPr>
              <a:t>ANY QUESTIONS ?</a:t>
            </a:r>
            <a:endParaRPr lang="en-IN" sz="3500" b="1" dirty="0">
              <a:latin typeface="Arial Rounded MT Bold" panose="020F070403050403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C0B685F-B940-8469-39D0-F71B6A86DF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238550" y="2621280"/>
            <a:ext cx="2907133" cy="236758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04540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3.33333E-6 L -3.33333E-6 0.00023 C 0.00052 -0.00694 0.00013 -0.01412 0.00157 -0.0206 C 0.00521 -0.03634 0.01498 -0.06504 0.01498 -0.06481 C 0.01524 -0.06227 0.0155 -0.05926 0.01576 -0.05625 C 0.01641 -0.0493 0.0168 -0.04236 0.01745 -0.03541 C 0.02019 -0.00555 0.01823 -0.03217 0.01993 -0.00578 C 0.0194 -0.00439 0.01901 -0.00254 0.01823 -0.00139 C 0.01615 0.00162 0.01381 -0.00069 0.01159 -0.00139 C 0.00938 -0.00208 0.00716 -0.00231 0.00495 -0.00301 C 0.00404 -0.00926 0.003 -0.00879 0.00495 -0.00879 L 0.02578 0.00162 C 0.02605 -0.00486 0.02657 -0.01134 0.02657 -0.01782 C 0.02657 -0.02268 0.02578 -0.02754 0.02578 -0.03264 C 0.02578 -0.03402 0.02618 -0.02939 0.02657 -0.02801 C 0.02709 -0.02662 0.02748 -0.02477 0.02826 -0.02361 C 0.03216 -0.01759 0.03282 -0.01852 0.03659 -0.01481 C 0.03933 -0.01203 0.03933 -0.01134 0.04154 -0.0074 C 0.04675 -0.01967 0.04414 -0.01088 0.04414 -0.03703 L 0.05248 -0.03703 C 0.05443 -0.03264 0.05638 -0.02824 0.05821 -0.02361 C 0.05886 -0.02222 0.05912 -0.02037 0.0599 -0.01921 C 0.06068 -0.01828 0.06159 -0.01828 0.06237 -0.01782 C 0.06328 -0.01319 0.06407 -0.00949 0.06407 -0.00439 C 0.06407 -0.00185 0.06355 0.00047 0.06328 0.00301 C 0.06355 -0.00486 0.06368 -0.01273 0.06407 -0.0206 C 0.0642 -0.02314 0.06433 -0.02592 0.06498 -0.02801 C 0.06784 -0.03842 0.06745 -0.02801 0.06745 -0.03541 L 0.08907 -0.02801 C 0.08855 -0.02129 0.08724 -0.01435 0.08737 -0.0074 C 0.0875 -0.00208 0.08711 0.00648 0.08998 0.00741 C 0.09453 0.00926 0.09896 0.00186 0.10326 -0.00139 C 0.10469 -0.00254 0.10599 -0.00439 0.10743 -0.00578 C 0.10769 -0.0074 0.10821 -0.00879 0.10821 -0.01041 C 0.10821 -0.01342 0.10808 -0.01643 0.10743 -0.01921 C 0.1069 -0.02106 0.10586 -0.02222 0.10495 -0.02361 C 0.10196 -0.02824 0.1017 -0.02801 0.09831 -0.03102 C 0.09766 -0.03264 0.09753 -0.03518 0.09662 -0.03541 C 0.08685 -0.03819 0.08737 -0.03865 0.08737 -0.03102 L 0.09831 -0.00439 C 0.10078 -0.00185 0.10378 -0.00046 0.10573 0.00301 C 0.10703 0.00533 0.10743 0.01204 0.10743 0.01227 L 0.11498 -0.03264 C 0.1155 -0.02523 0.11537 -0.01736 0.11654 -0.01041 C 0.11706 -0.00764 0.11849 -0.00555 0.11993 -0.00439 C 0.12201 -0.00254 0.12657 -0.00139 0.12657 -0.00115 C 0.12748 -0.00185 0.12865 -0.00162 0.12904 -0.00301 C 0.12995 -0.00555 0.12982 -0.00879 0.12995 -0.0118 C 0.13008 -0.02222 0.12995 -0.03264 0.12995 -0.04282 L 0.14414 -0.03402 C 0.1444 -0.02662 0.14453 -0.01921 0.14493 -0.0118 C 0.14506 -0.00787 0.14427 -0.00301 0.14571 -3.33333E-6 C 0.14662 0.00209 0.14857 -0.00092 0.14987 -0.00139 C 0.14909 -0.00231 0.14831 -0.0037 0.1474 -0.00439 C 0.1418 -0.00879 0.14375 -3.33333E-6 0.14493 -0.01921 C 0.14766 -0.01875 0.15599 -0.01782 0.15326 -0.01782 C 0.14987 -0.01782 0.14584 -0.01527 0.14323 -0.01921 C 0.14115 -0.02245 0.14284 -0.02916 0.14245 -0.03402 C 0.14232 -0.03611 0.14193 -0.03796 0.14154 -0.04004 C 0.14519 -0.04213 0.14532 -0.04305 0.14987 -0.03842 C 0.15078 -0.0375 0.15105 -0.03541 0.15157 -0.03402 L 0.18073 -0.03102 C 0.17852 -0.03264 0.17644 -0.03588 0.17409 -0.03541 C 0.17266 -0.03518 0.17162 -0.02268 0.17162 -0.02222 C 0.17305 -0.01134 0.17097 -0.0199 0.17657 -0.01319 C 0.17904 -0.01041 0.18008 -0.00694 0.18164 -0.00301 C 0.1819 -0.00092 0.1836 0.00255 0.18243 0.00301 C 0.178 0.00463 0.17344 0.00348 0.16914 0.00162 C 0.16823 0.00116 0.16849 -0.00139 0.16823 -0.00301 C 0.16797 -0.00486 0.16693 -0.00694 0.16745 -0.00879 C 0.16771 -0.01018 0.16914 -0.00972 0.16993 -0.01041 L 0.19154 -0.03402 C 0.19297 -0.03356 0.19493 -0.03449 0.19571 -0.03264 C 0.19688 -0.02986 0.19623 -0.02569 0.19662 -0.02222 C 0.19701 -0.01828 0.19792 -0.01435 0.19831 -0.01041 C 0.19909 -0.00092 0.1974 -0.00139 0.19987 -0.00139 L 0.21328 0.00301 C 0.21355 -0.00347 0.21407 -0.00972 0.21407 -0.0162 C 0.21407 -0.02314 0.21328 -0.03703 0.21328 -0.0368 L 0.23243 -0.03402 C 0.23099 -0.0287 0.22891 -0.02361 0.22826 -0.01782 C 0.22761 -0.01203 0.22878 -0.0037 0.23151 -3.33333E-6 C 0.23282 0.00162 0.23438 0.00209 0.23568 0.00301 C 0.23685 0.00209 0.23802 0.00139 0.23907 -3.33333E-6 C 0.23998 -0.00115 0.24063 -0.00301 0.24154 -0.00439 C 0.24258 -0.00602 0.24375 -0.0074 0.24493 -0.00879 C 0.24519 -0.01041 0.24675 -0.01805 0.24662 -0.01921 C 0.24623 -0.02199 0.24506 -0.0243 0.24401 -0.02662 C 0.2418 -0.03194 0.24154 -0.03078 0.23828 -0.03402 C 0.23737 -0.03495 0.23659 -0.03611 0.23568 -0.03703 C 0.22852 -0.03541 0.23112 -0.03727 0.22735 -0.03402 L 0.25912 0.00162 C 0.25886 -0.00301 0.25847 -0.0074 0.25821 -0.0118 C 0.25795 -0.01666 0.25782 -0.02176 0.25743 -0.02662 C 0.2573 -0.0287 0.25573 -0.03402 0.25651 -0.03264 C 0.26146 -0.02384 0.25612 -0.02754 0.25912 -0.0206 C 0.26211 -0.01365 0.26328 -0.01273 0.26654 -0.00879 C 0.26719 -0.0074 0.26719 -0.00463 0.26823 -0.00439 C 0.2694 -0.00393 0.27084 -0.00555 0.27162 -0.0074 C 0.2724 -0.00949 0.27214 -0.01227 0.2724 -0.01481 C 0.27279 -0.01875 0.27292 -0.02268 0.27318 -0.02662 C 0.27292 -0.03102 0.27279 -0.03564 0.2724 -0.04004 C 0.27227 -0.04143 0.27162 -0.04444 0.27162 -0.04421 L 0.29571 -0.03402 L 0.28828 -0.03102 C 0.28711 -0.03055 0.28555 -0.03125 0.2849 -0.02963 C 0.28438 -0.02777 0.28464 -0.0243 0.28568 -0.02361 C 0.28881 -0.02152 0.29245 -0.02268 0.29571 -0.02222 C 0.29662 -0.0206 0.29818 -0.0199 0.29818 -0.01782 C 0.29883 -0.00578 0.29779 -0.00648 0.29401 -0.00439 C 0.29128 -0.00532 0.28841 -0.00578 0.28568 -0.0074 C 0.28477 -0.00787 0.28347 -0.00856 0.28321 -0.01041 C 0.28308 -0.01203 0.28438 -0.01319 0.2849 -0.01481 L 0.31745 -0.02801 C 0.31993 -0.03102 0.32214 -0.03518 0.32487 -0.03703 C 0.32591 -0.03773 0.32787 -0.0375 0.32826 -0.03541 C 0.32865 -0.0331 0.32722 -0.03055 0.32657 -0.02801 C 0.32591 -0.02546 0.32331 -0.0206 0.32318 -0.01782 C 0.32305 -0.00926 0.32383 -0.00092 0.32409 0.00741 L 0.3224 0.00741 " pathEditMode="relative" rAng="0" ptsTypes="AAAAAAAAAAAAAAAAAAAAAAAAAAAAAAAAAAAAAAAAAAAAAAAAAAAAAAAAAAAAAAAAAAAAAAAAAAAAAAAAAAAAAAAAAAAAAAAAAAAAAAAAAAAAAAAAAAAAAAAA">
                                      <p:cBhvr>
                                        <p:cTn id="20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06" y="-2639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9"/>
                                            </p:cond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672E6C-8F0B-4261-CF66-81708DE4E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0014" y="1163703"/>
            <a:ext cx="7138053" cy="493953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012178-188D-D502-9969-D818306CFACB}"/>
              </a:ext>
            </a:extLst>
          </p:cNvPr>
          <p:cNvSpPr txBox="1"/>
          <p:nvPr/>
        </p:nvSpPr>
        <p:spPr>
          <a:xfrm>
            <a:off x="1" y="-46700"/>
            <a:ext cx="158726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>
                <a:latin typeface="Arial Rounded MT Bold" panose="020F0704030504030204" pitchFamily="34" charset="0"/>
              </a:rPr>
              <a:t>Meme</a:t>
            </a:r>
            <a:endParaRPr lang="en-IN" sz="3500" b="1" dirty="0">
              <a:latin typeface="Arial Rounded MT Bold" panose="020F070403050403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AEA0863-9E8A-5F6E-36D9-30CD461CBD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613902">
            <a:off x="2104544" y="1163703"/>
            <a:ext cx="630942" cy="630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972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5041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22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0B1C24-AA4D-9928-4292-5A318F637D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19680" y="1189847"/>
            <a:ext cx="2019760" cy="17230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4C36E13-0BDA-E38F-83D4-0731B71C9B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428664" y="4923253"/>
            <a:ext cx="2212468" cy="18874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7216F8-9CF9-33D7-F155-36FB52202E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21600000">
            <a:off x="552561" y="1008268"/>
            <a:ext cx="2140303" cy="1925961"/>
          </a:xfrm>
          <a:prstGeom prst="rect">
            <a:avLst/>
          </a:prstGeom>
          <a:scene3d>
            <a:camera prst="orthographicFront">
              <a:rot lat="0" lon="10200000" rev="0"/>
            </a:camera>
            <a:lightRig rig="threePt" dir="t"/>
          </a:scene3d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0A27224-4885-7C1E-3E0B-A910E5EB4D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21600000">
            <a:off x="644612" y="4770805"/>
            <a:ext cx="2212469" cy="1990901"/>
          </a:xfrm>
          <a:prstGeom prst="rect">
            <a:avLst/>
          </a:prstGeom>
          <a:scene3d>
            <a:camera prst="orthographicFront">
              <a:rot lat="0" lon="10200000" rev="0"/>
            </a:camera>
            <a:lightRig rig="threePt" dir="t"/>
          </a:scene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4939D7E-F2C1-6558-6153-11B49955FD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2440" y="3182296"/>
            <a:ext cx="4286250" cy="1475127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1D9ED9-3B42-2CDB-3576-763074B1DE6A}"/>
              </a:ext>
            </a:extLst>
          </p:cNvPr>
          <p:cNvCxnSpPr>
            <a:cxnSpLocks/>
          </p:cNvCxnSpPr>
          <p:nvPr/>
        </p:nvCxnSpPr>
        <p:spPr>
          <a:xfrm flipV="1">
            <a:off x="7660162" y="1394816"/>
            <a:ext cx="1992122" cy="21906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D178E11-2FFB-0457-D158-C2B80F4630D2}"/>
              </a:ext>
            </a:extLst>
          </p:cNvPr>
          <p:cNvCxnSpPr>
            <a:cxnSpLocks/>
          </p:cNvCxnSpPr>
          <p:nvPr/>
        </p:nvCxnSpPr>
        <p:spPr>
          <a:xfrm>
            <a:off x="6797776" y="4232583"/>
            <a:ext cx="2708174" cy="143557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62A9DDF-EA52-B8D8-3AC1-AD5AE9B9B0DB}"/>
              </a:ext>
            </a:extLst>
          </p:cNvPr>
          <p:cNvCxnSpPr>
            <a:cxnSpLocks/>
          </p:cNvCxnSpPr>
          <p:nvPr/>
        </p:nvCxnSpPr>
        <p:spPr>
          <a:xfrm flipV="1">
            <a:off x="2776154" y="4170066"/>
            <a:ext cx="1876233" cy="75530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6EDF85E-13F2-6381-4745-0A67A3CA0E98}"/>
              </a:ext>
            </a:extLst>
          </p:cNvPr>
          <p:cNvCxnSpPr>
            <a:cxnSpLocks/>
          </p:cNvCxnSpPr>
          <p:nvPr/>
        </p:nvCxnSpPr>
        <p:spPr>
          <a:xfrm>
            <a:off x="2649069" y="1752704"/>
            <a:ext cx="2003314" cy="206082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56A3271-D71E-0F94-9D2D-A6256F81627D}"/>
              </a:ext>
            </a:extLst>
          </p:cNvPr>
          <p:cNvSpPr txBox="1"/>
          <p:nvPr/>
        </p:nvSpPr>
        <p:spPr>
          <a:xfrm>
            <a:off x="692941" y="1405066"/>
            <a:ext cx="1859542" cy="830997"/>
          </a:xfrm>
          <a:prstGeom prst="rect">
            <a:avLst/>
          </a:prstGeom>
          <a:noFill/>
          <a:scene3d>
            <a:camera prst="orthographicFront">
              <a:rot lat="0" lon="19799988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GUHAN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192.168.04.5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AA:AA:AA:AA:AAAA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F201BF3-C715-420E-9D4B-5A3F15648F71}"/>
              </a:ext>
            </a:extLst>
          </p:cNvPr>
          <p:cNvSpPr txBox="1"/>
          <p:nvPr/>
        </p:nvSpPr>
        <p:spPr>
          <a:xfrm>
            <a:off x="9652284" y="1479023"/>
            <a:ext cx="1765227" cy="830997"/>
          </a:xfrm>
          <a:prstGeom prst="rect">
            <a:avLst/>
          </a:prstGeom>
          <a:noFill/>
          <a:scene3d>
            <a:camera prst="orthographicFront">
              <a:rot lat="0" lon="2400000" rev="0"/>
            </a:camera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BOOBATHI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192.168.04.15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CC:CC:CC:CC:CC:CC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CB35C43-38F0-A1D7-F84F-7B7057D70E19}"/>
              </a:ext>
            </a:extLst>
          </p:cNvPr>
          <p:cNvSpPr txBox="1"/>
          <p:nvPr/>
        </p:nvSpPr>
        <p:spPr>
          <a:xfrm>
            <a:off x="810285" y="5166140"/>
            <a:ext cx="1859542" cy="830997"/>
          </a:xfrm>
          <a:prstGeom prst="rect">
            <a:avLst/>
          </a:prstGeom>
          <a:noFill/>
          <a:scene3d>
            <a:camera prst="orthographicFront">
              <a:rot lat="0" lon="19799988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ARUMUGAM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192.168.04.10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BB:BB:BB:BB:BB:BB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5152DD9-6EBA-CEEB-874F-069852DE815D}"/>
              </a:ext>
            </a:extLst>
          </p:cNvPr>
          <p:cNvSpPr txBox="1"/>
          <p:nvPr/>
        </p:nvSpPr>
        <p:spPr>
          <a:xfrm>
            <a:off x="7408147" y="5304590"/>
            <a:ext cx="609432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DURAI MURUGAN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192.168.04.20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AA:AA:AA:AA:AA:AA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4E6F1B2-F30D-B964-778A-693B27DE34E4}"/>
              </a:ext>
            </a:extLst>
          </p:cNvPr>
          <p:cNvSpPr txBox="1"/>
          <p:nvPr/>
        </p:nvSpPr>
        <p:spPr>
          <a:xfrm>
            <a:off x="5720896" y="242309"/>
            <a:ext cx="87075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>
                <a:latin typeface="Berlin Sans FB Demi" panose="020E0802020502020306" pitchFamily="34" charset="0"/>
              </a:rPr>
              <a:t>CAM</a:t>
            </a:r>
            <a:endParaRPr lang="en-IN" sz="2500" b="1" dirty="0">
              <a:latin typeface="Berlin Sans FB Demi" panose="020E0802020502020306" pitchFamily="34" charset="0"/>
            </a:endParaRPr>
          </a:p>
        </p:txBody>
      </p:sp>
      <p:graphicFrame>
        <p:nvGraphicFramePr>
          <p:cNvPr id="38" name="Table 38">
            <a:extLst>
              <a:ext uri="{FF2B5EF4-FFF2-40B4-BE49-F238E27FC236}">
                <a16:creationId xmlns:a16="http://schemas.microsoft.com/office/drawing/2014/main" id="{DB96C1A4-7959-CF3A-1317-4F942E86D5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7556400"/>
              </p:ext>
            </p:extLst>
          </p:nvPr>
        </p:nvGraphicFramePr>
        <p:xfrm>
          <a:off x="4352854" y="732252"/>
          <a:ext cx="360683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4498">
                  <a:extLst>
                    <a:ext uri="{9D8B030D-6E8A-4147-A177-3AD203B41FA5}">
                      <a16:colId xmlns:a16="http://schemas.microsoft.com/office/drawing/2014/main" val="243397153"/>
                    </a:ext>
                  </a:extLst>
                </a:gridCol>
                <a:gridCol w="2672338">
                  <a:extLst>
                    <a:ext uri="{9D8B030D-6E8A-4147-A177-3AD203B41FA5}">
                      <a16:colId xmlns:a16="http://schemas.microsoft.com/office/drawing/2014/main" val="10713796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Aptos Narrow" panose="020B0004020202020204" pitchFamily="34" charset="0"/>
                        </a:rPr>
                        <a:t>PORT</a:t>
                      </a:r>
                      <a:endParaRPr lang="en-IN" b="1" dirty="0">
                        <a:solidFill>
                          <a:schemeClr val="tx1"/>
                        </a:solidFill>
                        <a:latin typeface="Aptos Narrow" panose="020B00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Aptos Narrow" panose="020B0004020202020204" pitchFamily="34" charset="0"/>
                        </a:rPr>
                        <a:t>MAC ADDRESS</a:t>
                      </a:r>
                      <a:endParaRPr lang="en-IN" b="1" dirty="0">
                        <a:solidFill>
                          <a:schemeClr val="tx1"/>
                        </a:solidFill>
                        <a:latin typeface="Aptos Narrow" panose="020B00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18202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Aptos Narrow" panose="020B0004020202020204" pitchFamily="34" charset="0"/>
                        </a:rPr>
                        <a:t>1</a:t>
                      </a:r>
                      <a:endParaRPr lang="en-IN" b="1" dirty="0">
                        <a:solidFill>
                          <a:schemeClr val="tx1"/>
                        </a:solidFill>
                        <a:latin typeface="Aptos Narrow" panose="020B00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Aptos Narrow" panose="020B0004020202020204" pitchFamily="34" charset="0"/>
                        </a:rPr>
                        <a:t>AA:AA:AA:AA:AAAA</a:t>
                      </a:r>
                      <a:endParaRPr lang="en-IN" sz="1800" b="1" dirty="0">
                        <a:solidFill>
                          <a:schemeClr val="tx1"/>
                        </a:solidFill>
                        <a:latin typeface="Aptos Narrow" panose="020B00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999837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Aptos Narrow" panose="020B0004020202020204" pitchFamily="34" charset="0"/>
                        </a:rPr>
                        <a:t>2</a:t>
                      </a:r>
                      <a:endParaRPr lang="en-IN" b="1" dirty="0">
                        <a:solidFill>
                          <a:schemeClr val="tx1"/>
                        </a:solidFill>
                        <a:latin typeface="Aptos Narrow" panose="020B00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Aptos Narrow" panose="020B0004020202020204" pitchFamily="34" charset="0"/>
                        </a:rPr>
                        <a:t>BB:BB:BB:BB:BB:BB</a:t>
                      </a:r>
                      <a:endParaRPr lang="en-IN" sz="1800" b="1" dirty="0">
                        <a:solidFill>
                          <a:schemeClr val="tx1"/>
                        </a:solidFill>
                        <a:latin typeface="Aptos Narrow" panose="020B00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874188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Aptos Narrow" panose="020B0004020202020204" pitchFamily="34" charset="0"/>
                        </a:rPr>
                        <a:t>3</a:t>
                      </a:r>
                      <a:endParaRPr lang="en-IN" b="1" dirty="0">
                        <a:solidFill>
                          <a:schemeClr val="tx1"/>
                        </a:solidFill>
                        <a:latin typeface="Aptos Narrow" panose="020B00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Aptos Narrow" panose="020B0004020202020204" pitchFamily="34" charset="0"/>
                        </a:rPr>
                        <a:t>CC:CC:CC:CC:CC:CC</a:t>
                      </a:r>
                      <a:endParaRPr lang="en-IN" sz="1800" b="1" dirty="0">
                        <a:solidFill>
                          <a:schemeClr val="tx1"/>
                        </a:solidFill>
                        <a:latin typeface="Aptos Narrow" panose="020B00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3834402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Aptos Narrow" panose="020B0004020202020204" pitchFamily="34" charset="0"/>
                        </a:rPr>
                        <a:t>4</a:t>
                      </a:r>
                      <a:endParaRPr lang="en-IN" b="1" dirty="0">
                        <a:solidFill>
                          <a:schemeClr val="tx1"/>
                        </a:solidFill>
                        <a:latin typeface="Aptos Narrow" panose="020B00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Aptos Narrow" panose="020B0004020202020204" pitchFamily="34" charset="0"/>
                        </a:rPr>
                        <a:t>AA:AA:AA:AA:AA:AA</a:t>
                      </a:r>
                      <a:endParaRPr lang="en-IN" sz="1800" b="1" dirty="0">
                        <a:solidFill>
                          <a:schemeClr val="tx1"/>
                        </a:solidFill>
                        <a:latin typeface="Aptos Narrow" panose="020B00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725940048"/>
                  </a:ext>
                </a:extLst>
              </a:tr>
            </a:tbl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F938F00F-7C0E-0BF1-DC6B-492F186AD100}"/>
              </a:ext>
            </a:extLst>
          </p:cNvPr>
          <p:cNvSpPr txBox="1"/>
          <p:nvPr/>
        </p:nvSpPr>
        <p:spPr>
          <a:xfrm>
            <a:off x="4625011" y="3182296"/>
            <a:ext cx="2887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NETWORK ID : 192.168.04.0</a:t>
            </a:r>
            <a:endParaRPr lang="en-IN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B8C03E-D55C-71B1-020B-E64D63231E36}"/>
              </a:ext>
            </a:extLst>
          </p:cNvPr>
          <p:cNvSpPr txBox="1"/>
          <p:nvPr/>
        </p:nvSpPr>
        <p:spPr>
          <a:xfrm>
            <a:off x="0" y="-46700"/>
            <a:ext cx="343852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>
                <a:latin typeface="Arial Rounded MT Bold" panose="020F0704030504030204" pitchFamily="34" charset="0"/>
              </a:rPr>
              <a:t>Network Setup</a:t>
            </a:r>
            <a:endParaRPr lang="en-IN" sz="3500" b="1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2836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1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BA69D9-0B5A-0F92-1EB1-0485601C84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766" b="97702" l="10000" r="90000">
                        <a14:foregroundMark x1="40361" y1="9787" x2="47349" y2="4170"/>
                        <a14:foregroundMark x1="47349" y1="4170" x2="53976" y2="11319"/>
                        <a14:foregroundMark x1="53976" y1="11319" x2="50000" y2="4340"/>
                        <a14:foregroundMark x1="50000" y1="4340" x2="40482" y2="6128"/>
                        <a14:foregroundMark x1="40482" y1="6128" x2="50843" y2="8681"/>
                        <a14:foregroundMark x1="50843" y1="8681" x2="54578" y2="11830"/>
                        <a14:foregroundMark x1="38916" y1="5277" x2="52530" y2="6553"/>
                        <a14:foregroundMark x1="40964" y1="5872" x2="49277" y2="5106"/>
                        <a14:foregroundMark x1="41807" y1="91404" x2="43614" y2="90979"/>
                        <a14:foregroundMark x1="43012" y1="94043" x2="39036" y2="96085"/>
                        <a14:foregroundMark x1="63735" y1="93617" x2="63782" y2="93673"/>
                        <a14:backgroundMark x1="66145" y1="97106" x2="66145" y2="97106"/>
                        <a14:backgroundMark x1="66145" y1="97447" x2="66867" y2="97617"/>
                        <a14:backgroundMark x1="67590" y1="97106" x2="67590" y2="96766"/>
                        <a14:backgroundMark x1="68313" y1="97106" x2="69036" y2="97447"/>
                        <a14:backgroundMark x1="68675" y1="95830" x2="67229" y2="96170"/>
                        <a14:backgroundMark x1="68675" y1="96766" x2="68675" y2="96936"/>
                        <a14:backgroundMark x1="66867" y1="97277" x2="66867" y2="97277"/>
                        <a14:backgroundMark x1="66867" y1="98383" x2="66867" y2="98383"/>
                        <a14:backgroundMark x1="67229" y1="98894" x2="67229" y2="98894"/>
                        <a14:backgroundMark x1="68675" y1="96936" x2="68675" y2="96936"/>
                        <a14:backgroundMark x1="67952" y1="97447" x2="67952" y2="97447"/>
                        <a14:backgroundMark x1="68313" y1="98383" x2="68313" y2="98383"/>
                        <a14:backgroundMark x1="66867" y1="97617" x2="66145" y2="97277"/>
                        <a14:backgroundMark x1="69036" y1="97787" x2="64096" y2="983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0075" y="1007583"/>
            <a:ext cx="2883877" cy="55215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A74B58-B41E-4E95-AE6C-85E764380C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356" b="95639" l="10000" r="90000">
                        <a14:foregroundMark x1="33171" y1="94235" x2="48780" y2="92092"/>
                        <a14:foregroundMark x1="48780" y1="92092" x2="46220" y2="90835"/>
                        <a14:foregroundMark x1="36341" y1="91131" x2="36341" y2="95713"/>
                        <a14:foregroundMark x1="64634" y1="91722" x2="76220" y2="93200"/>
                        <a14:foregroundMark x1="76220" y1="93200" x2="75976" y2="92166"/>
                        <a14:foregroundMark x1="30518" y1="19364" x2="29634" y2="17221"/>
                        <a14:foregroundMark x1="30723" y1="19861" x2="30518" y2="19364"/>
                        <a14:foregroundMark x1="29634" y1="17221" x2="40122" y2="9978"/>
                        <a14:foregroundMark x1="40122" y1="9978" x2="53537" y2="6652"/>
                        <a14:foregroundMark x1="53537" y1="6652" x2="65610" y2="6356"/>
                        <a14:foregroundMark x1="65610" y1="6356" x2="80732" y2="11899"/>
                        <a14:foregroundMark x1="80732" y1="11899" x2="78659" y2="19143"/>
                        <a14:foregroundMark x1="78659" y1="19143" x2="79756" y2="23725"/>
                        <a14:foregroundMark x1="30045" y1="20103" x2="29268" y2="20843"/>
                        <a14:foregroundMark x1="30976" y1="19217" x2="30045" y2="20103"/>
                        <a14:backgroundMark x1="30000" y1="20103" x2="34146" y2="24169"/>
                        <a14:backgroundMark x1="29024" y1="21064" x2="29024" y2="21064"/>
                        <a14:backgroundMark x1="30732" y1="20103" x2="30732" y2="20103"/>
                        <a14:backgroundMark x1="30732" y1="20103" x2="30732" y2="20103"/>
                        <a14:backgroundMark x1="30488" y1="21064" x2="31220" y2="189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011" y="922172"/>
            <a:ext cx="2391508" cy="5692390"/>
          </a:xfrm>
          <a:prstGeom prst="rect">
            <a:avLst/>
          </a:prstGeom>
        </p:spPr>
      </p:pic>
      <p:sp>
        <p:nvSpPr>
          <p:cNvPr id="11" name="Cloud 10">
            <a:extLst>
              <a:ext uri="{FF2B5EF4-FFF2-40B4-BE49-F238E27FC236}">
                <a16:creationId xmlns:a16="http://schemas.microsoft.com/office/drawing/2014/main" id="{331828DE-AC7E-A790-23BE-989105A7065E}"/>
              </a:ext>
            </a:extLst>
          </p:cNvPr>
          <p:cNvSpPr/>
          <p:nvPr/>
        </p:nvSpPr>
        <p:spPr>
          <a:xfrm>
            <a:off x="2142164" y="1195756"/>
            <a:ext cx="1436914" cy="869183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Cloud 11">
            <a:extLst>
              <a:ext uri="{FF2B5EF4-FFF2-40B4-BE49-F238E27FC236}">
                <a16:creationId xmlns:a16="http://schemas.microsoft.com/office/drawing/2014/main" id="{03A1016B-AB6E-38FC-4FB3-809521185348}"/>
              </a:ext>
            </a:extLst>
          </p:cNvPr>
          <p:cNvSpPr/>
          <p:nvPr/>
        </p:nvSpPr>
        <p:spPr>
          <a:xfrm>
            <a:off x="1828801" y="1195756"/>
            <a:ext cx="110532" cy="135651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Cloud 12">
            <a:extLst>
              <a:ext uri="{FF2B5EF4-FFF2-40B4-BE49-F238E27FC236}">
                <a16:creationId xmlns:a16="http://schemas.microsoft.com/office/drawing/2014/main" id="{559EDFD8-CBCC-D917-1F53-7728C04CBD4E}"/>
              </a:ext>
            </a:extLst>
          </p:cNvPr>
          <p:cNvSpPr/>
          <p:nvPr/>
        </p:nvSpPr>
        <p:spPr>
          <a:xfrm>
            <a:off x="2029769" y="1283675"/>
            <a:ext cx="110532" cy="135651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FF68C6-E8C1-A86B-6C9E-09C38508F336}"/>
              </a:ext>
            </a:extLst>
          </p:cNvPr>
          <p:cNvSpPr txBox="1"/>
          <p:nvPr/>
        </p:nvSpPr>
        <p:spPr>
          <a:xfrm rot="20999113">
            <a:off x="2423220" y="1368736"/>
            <a:ext cx="892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a-IN" sz="400" b="0" i="0" dirty="0">
                <a:solidFill>
                  <a:srgbClr val="545454"/>
                </a:solidFill>
                <a:effectLst/>
                <a:latin typeface="Open Sans" panose="020F0502020204030204" pitchFamily="34" charset="0"/>
              </a:rPr>
              <a:t>நாம எவ்வளவு தான் விரட்டி விரட்டி அடித்தாலும்.</a:t>
            </a:r>
            <a:br>
              <a:rPr lang="ta-IN" sz="400" dirty="0"/>
            </a:br>
            <a:r>
              <a:rPr lang="ta-IN" sz="400" b="0" i="0" dirty="0">
                <a:solidFill>
                  <a:srgbClr val="545454"/>
                </a:solidFill>
                <a:effectLst/>
                <a:latin typeface="Open Sans" panose="020F0502020204030204" pitchFamily="34" charset="0"/>
              </a:rPr>
              <a:t>மறுபடியும் பாசமா நம்ம கிட்டயே</a:t>
            </a:r>
            <a:br>
              <a:rPr lang="ta-IN" sz="400" dirty="0"/>
            </a:br>
            <a:r>
              <a:rPr lang="ta-IN" sz="400" b="0" i="0" dirty="0">
                <a:solidFill>
                  <a:srgbClr val="545454"/>
                </a:solidFill>
                <a:effectLst/>
                <a:latin typeface="Open Sans" panose="020F0502020204030204" pitchFamily="34" charset="0"/>
              </a:rPr>
              <a:t>திரும்பி வர ஒரே ஜீவன்</a:t>
            </a:r>
            <a:br>
              <a:rPr lang="ta-IN" sz="400" dirty="0"/>
            </a:br>
            <a:r>
              <a:rPr lang="ta-IN" sz="400" b="0" i="0" dirty="0">
                <a:solidFill>
                  <a:srgbClr val="545454"/>
                </a:solidFill>
                <a:effectLst/>
                <a:latin typeface="Open Sans" panose="020F0502020204030204" pitchFamily="34" charset="0"/>
              </a:rPr>
              <a:t>கொசு மட்டுமே...!</a:t>
            </a:r>
            <a:endParaRPr lang="en-IN" sz="4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5A032E7-9E03-61BD-855A-B7672C4A58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2489142" y="1125854"/>
            <a:ext cx="2907133" cy="236758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CA9F519-D262-40E1-35D1-21B1C15A2591}"/>
              </a:ext>
            </a:extLst>
          </p:cNvPr>
          <p:cNvSpPr txBox="1"/>
          <p:nvPr/>
        </p:nvSpPr>
        <p:spPr>
          <a:xfrm>
            <a:off x="4389764" y="2882348"/>
            <a:ext cx="277301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latin typeface="Arial Rounded MT Bold" panose="020F0704030504030204" pitchFamily="34" charset="0"/>
              </a:rPr>
              <a:t>IP ADDRESS</a:t>
            </a:r>
            <a:endParaRPr lang="en-IN" sz="2500" b="1" dirty="0">
              <a:latin typeface="Arial Rounded MT Bold" panose="020F07040305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B65621A-720A-8757-8D60-A6CE43D18C2C}"/>
              </a:ext>
            </a:extLst>
          </p:cNvPr>
          <p:cNvSpPr txBox="1"/>
          <p:nvPr/>
        </p:nvSpPr>
        <p:spPr>
          <a:xfrm>
            <a:off x="4389764" y="3498599"/>
            <a:ext cx="277301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latin typeface="Arial Rounded MT Bold" panose="020F0704030504030204" pitchFamily="34" charset="0"/>
              </a:rPr>
              <a:t>MAC ADDRESS</a:t>
            </a:r>
            <a:endParaRPr lang="en-IN" sz="2500" b="1" dirty="0">
              <a:latin typeface="Arial Rounded MT Bold" panose="020F0704030504030204" pitchFamily="3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0E2863A-7BAC-CEE3-6AF4-594AF3557D0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7071189" y="2887108"/>
            <a:ext cx="593387" cy="437372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652CDEDE-2863-7AC9-EF14-66FB8D968F5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7053918" y="3533520"/>
            <a:ext cx="591294" cy="469696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1365F9C-73A9-A09F-6C2E-ACE1BFCA2572}"/>
              </a:ext>
            </a:extLst>
          </p:cNvPr>
          <p:cNvSpPr txBox="1"/>
          <p:nvPr/>
        </p:nvSpPr>
        <p:spPr>
          <a:xfrm>
            <a:off x="5234815" y="4265741"/>
            <a:ext cx="108291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latin typeface="Berlin Sans FB Demi" panose="020E0802020502020306" pitchFamily="34" charset="0"/>
              </a:rPr>
              <a:t>Arp</a:t>
            </a:r>
            <a:endParaRPr lang="en-IN" sz="3000" b="1" dirty="0">
              <a:latin typeface="Berlin Sans FB Demi" panose="020E0802020502020306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61CA1C0-4E69-11DC-F630-E8CD2697E0CD}"/>
              </a:ext>
            </a:extLst>
          </p:cNvPr>
          <p:cNvSpPr txBox="1"/>
          <p:nvPr/>
        </p:nvSpPr>
        <p:spPr>
          <a:xfrm flipH="1">
            <a:off x="2267534" y="5011401"/>
            <a:ext cx="73428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Request = Tell me your MAC address (192.168.04.10)</a:t>
            </a:r>
            <a:endParaRPr lang="en-IN" sz="250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9BB481A-E6B8-B7DC-E366-EA4BF7F70462}"/>
              </a:ext>
            </a:extLst>
          </p:cNvPr>
          <p:cNvSpPr txBox="1"/>
          <p:nvPr/>
        </p:nvSpPr>
        <p:spPr>
          <a:xfrm>
            <a:off x="3942709" y="5590367"/>
            <a:ext cx="36671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rial Rounded MT Bold" panose="020F0704030504030204" pitchFamily="34" charset="0"/>
              </a:rPr>
              <a:t>Response = MAC address</a:t>
            </a:r>
            <a:endParaRPr lang="en-IN" sz="2000" b="1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681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4.44444E-6 L 2.70833E-6 0.00023 C 0.00182 -0.00255 0.00351 -0.00579 0.0056 -0.00741 C 0.00638 -0.00787 0.00729 -0.00625 0.00807 -0.00602 C 0.00963 -0.00533 0.01133 -0.00487 0.01289 -0.0044 C 0.01315 -0.00625 0.01406 -0.01899 0.01614 -0.01899 C 0.01653 -0.01899 0.01836 -0.00903 0.01862 -0.00741 C 0.02031 -0.01019 0.02122 -0.01667 0.02357 -0.01598 C 0.02539 -0.01551 0.02252 -0.0051 0.02435 -0.00602 C 0.02799 -0.00764 0.02982 -0.01551 0.03242 -0.02037 C 0.03359 -0.0176 0.03528 -0.01112 0.03815 -0.0132 C 0.03971 -0.01412 0.03984 -0.01783 0.04062 -0.02037 C 0.04101 -0.02176 0.04153 -0.02639 0.0414 -0.02477 C 0.04101 -0.02037 0.04036 -0.01598 0.03984 -0.01181 C 0.03841 -0.03149 0.04101 -0.02176 0.03489 -0.0176 C 0.03229 -0.01575 0.02955 -0.01551 0.02682 -0.01459 C 0.02096 -0.00417 0.02643 -0.01065 0.01614 -0.01181 C 0.01393 -0.01204 0.00677 -0.00973 0.00403 -0.0088 C 0.00429 -0.00487 0.00377 -0.0007 0.00482 0.00277 C 0.00534 0.00463 0.00455 -0.00348 0.0056 -0.00301 C 0.00716 -0.00232 0.00729 0.00185 0.00807 0.00416 C 0.00963 0.00231 0.01093 -0.00162 0.01289 -0.00162 C 0.01432 -0.00162 0.01406 0.00486 0.01536 0.00416 C 0.01745 0.00324 0.0181 -0.00162 0.0194 -0.0044 C 0.01979 -0.0007 0.01849 0.00486 0.02031 0.00717 C 0.02148 0.00879 0.02187 0.00231 0.02265 4.44444E-6 C 0.02317 -0.00162 0.02383 -0.00301 0.02435 -0.0044 C 0.02461 -0.00741 0.02656 -0.01181 0.02513 -0.0132 C 0.02317 -0.01528 0.02083 -0.01112 0.01862 -0.01019 C 0.01588 -0.00926 0.01328 -0.00834 0.01054 -0.00741 C 0.00885 -0.00556 0.00429 -0.00186 0.00403 0.00277 C 0.0039 0.00532 0.00508 0.00763 0.0056 0.01018 C 0.00625 0.01296 0.00677 0.01597 0.00729 0.01875 C 0.00885 0.0155 0.01028 0.01157 0.01211 0.00856 C 0.01276 0.00763 0.0138 0.00648 0.01458 0.00717 C 0.01536 0.00787 0.0151 0.01018 0.01536 0.01157 C 0.01849 0.00694 0.02252 -0.00024 0.02682 -0.00162 C 0.02773 -0.00186 0.02591 0.00185 0.02513 0.00277 C 0.0237 0.00486 0.022 0.00578 0.02031 0.00717 C 0.01263 0.01296 0.01328 0.01157 0.00403 0.01435 C 0.00534 0.0155 0.00664 0.01713 0.00807 0.01736 C 0.00898 0.01759 0.00963 0.0155 0.01054 0.01597 C 0.01211 0.01666 0.01328 0.01875 0.01458 0.02013 C 0.01588 0.01828 0.01718 0.01597 0.01862 0.01435 C 0.02018 0.01296 0.02187 0.0118 0.02357 0.01157 C 0.02435 0.01134 0.02513 0.0125 0.02591 0.01296 C 0.02812 0.01412 0.03034 0.01481 0.03242 0.01597 C 0.03437 0.01388 0.03607 0.01088 0.03815 0.01018 C 0.03893 0.00972 0.03906 0.0125 0.03984 0.01296 C 0.04166 0.01412 0.04362 0.01388 0.04544 0.01435 C 0.04817 0.01203 0.05104 0.00995 0.05364 0.00717 C 0.05547 0.00509 0.05664 0.00162 0.05846 4.44444E-6 C 0.05937 -0.00093 0.05768 0.00347 0.0569 0.00416 C 0.05182 0.00925 0.04778 0.00879 0.04218 0.01018 C 0.02851 0.01319 0.02448 0.01458 0.00885 0.01875 C 0.00781 0.01967 0.00599 0.01967 0.0056 0.02175 C 0.00534 0.02314 0.00742 0.02222 0.00807 0.02314 C 0.00989 0.02569 0.01133 0.02893 0.01289 0.03194 C 0.01458 0.02986 0.01614 0.02777 0.01784 0.02615 C 0.02825 0.01481 0.0401 0.02152 0.05286 0.02013 L 0.05846 0.01736 C 0.05937 0.01689 0.06185 0.01597 0.06093 0.01597 C 0.05963 0.01597 0.0582 0.01666 0.0569 0.01736 C 0.0539 0.01875 0.05091 0.0199 0.04791 0.02175 C 0.025 0.03495 0.04205 0.02685 0.0276 0.03333 C 0.02005 0.03287 0.01224 0.03472 0.00482 0.03194 C 0.00234 0.03101 0.00963 0.02777 0.01211 0.02754 C 0.01341 0.02731 0.01432 0.02963 0.01536 0.03032 C 0.01692 0.03148 0.01862 0.0324 0.02031 0.03333 C 0.02435 0.03101 0.02838 0.02824 0.03242 0.02615 C 0.03489 0.02476 0.03737 0.02453 0.03984 0.02314 C 0.04101 0.02245 0.04192 0.0206 0.0431 0.02013 C 0.04622 0.01921 0.04961 0.01921 0.05286 0.01875 C 0.04791 0.02083 0.04297 0.02222 0.03815 0.02453 C 0.02669 0.03009 0.03659 0.02754 0.02513 0.03472 C 0.02357 0.03588 0.02187 0.03564 0.02031 0.03634 C 0.01653 0.03865 0.01237 0.04004 0.00885 0.04351 C 0.00716 0.04513 0.01276 0.04282 0.01458 0.04213 C 0.01536 0.04166 0.01614 0.04097 0.01705 0.0405 C 0.02565 0.03611 0.02565 0.03657 0.03737 0.03194 C 0.03893 0.03425 0.0401 0.03865 0.04218 0.03912 C 0.04349 0.03935 0.04453 0.03518 0.04388 0.03333 C 0.0431 0.03125 0.04114 0.0324 0.03984 0.03194 L 0.03737 0.03333 L 0.03411 0.01875 " pathEditMode="relative" rAng="0" ptsTypes="AAAAAAAAAAAAAAAAAAAAAAAAAAAAAAAAAAAAAAAAAAAAAAAAAAAAAAAAAAAAAAAAAAAAAAAAAAAAAAAAAAAAA">
                                      <p:cBhvr>
                                        <p:cTn id="1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47" y="926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9"/>
                                            </p:cond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601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2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2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1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202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31" grpId="0"/>
      <p:bldP spid="32" grpId="0"/>
      <p:bldP spid="3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22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0B1C24-AA4D-9928-4292-5A318F637D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19680" y="1189847"/>
            <a:ext cx="2019760" cy="17230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4C36E13-0BDA-E38F-83D4-0731B71C9B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428664" y="4923253"/>
            <a:ext cx="2212468" cy="18874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7216F8-9CF9-33D7-F155-36FB52202E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21600000">
            <a:off x="552561" y="1008268"/>
            <a:ext cx="2140303" cy="1925961"/>
          </a:xfrm>
          <a:prstGeom prst="rect">
            <a:avLst/>
          </a:prstGeom>
          <a:scene3d>
            <a:camera prst="orthographicFront">
              <a:rot lat="0" lon="10200000" rev="0"/>
            </a:camera>
            <a:lightRig rig="threePt" dir="t"/>
          </a:scene3d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0A27224-4885-7C1E-3E0B-A910E5EB4D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21600000">
            <a:off x="644612" y="4770805"/>
            <a:ext cx="2212469" cy="1990901"/>
          </a:xfrm>
          <a:prstGeom prst="rect">
            <a:avLst/>
          </a:prstGeom>
          <a:scene3d>
            <a:camera prst="orthographicFront">
              <a:rot lat="0" lon="10200000" rev="0"/>
            </a:camera>
            <a:lightRig rig="threePt" dir="t"/>
          </a:scene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4939D7E-F2C1-6558-6153-11B49955FD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2440" y="3182296"/>
            <a:ext cx="4286250" cy="1475127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1D9ED9-3B42-2CDB-3576-763074B1DE6A}"/>
              </a:ext>
            </a:extLst>
          </p:cNvPr>
          <p:cNvCxnSpPr>
            <a:cxnSpLocks/>
          </p:cNvCxnSpPr>
          <p:nvPr/>
        </p:nvCxnSpPr>
        <p:spPr>
          <a:xfrm flipV="1">
            <a:off x="7660162" y="1394816"/>
            <a:ext cx="1992122" cy="21906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D178E11-2FFB-0457-D158-C2B80F4630D2}"/>
              </a:ext>
            </a:extLst>
          </p:cNvPr>
          <p:cNvCxnSpPr>
            <a:cxnSpLocks/>
          </p:cNvCxnSpPr>
          <p:nvPr/>
        </p:nvCxnSpPr>
        <p:spPr>
          <a:xfrm>
            <a:off x="6797776" y="4232583"/>
            <a:ext cx="2630888" cy="163437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62A9DDF-EA52-B8D8-3AC1-AD5AE9B9B0DB}"/>
              </a:ext>
            </a:extLst>
          </p:cNvPr>
          <p:cNvCxnSpPr>
            <a:cxnSpLocks/>
          </p:cNvCxnSpPr>
          <p:nvPr/>
        </p:nvCxnSpPr>
        <p:spPr>
          <a:xfrm flipV="1">
            <a:off x="2776154" y="4170066"/>
            <a:ext cx="1876233" cy="75530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6EDF85E-13F2-6381-4745-0A67A3CA0E98}"/>
              </a:ext>
            </a:extLst>
          </p:cNvPr>
          <p:cNvCxnSpPr>
            <a:cxnSpLocks/>
          </p:cNvCxnSpPr>
          <p:nvPr/>
        </p:nvCxnSpPr>
        <p:spPr>
          <a:xfrm>
            <a:off x="2649069" y="1752704"/>
            <a:ext cx="2003314" cy="206082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56A3271-D71E-0F94-9D2D-A6256F81627D}"/>
              </a:ext>
            </a:extLst>
          </p:cNvPr>
          <p:cNvSpPr txBox="1"/>
          <p:nvPr/>
        </p:nvSpPr>
        <p:spPr>
          <a:xfrm>
            <a:off x="692941" y="1405066"/>
            <a:ext cx="1859542" cy="830997"/>
          </a:xfrm>
          <a:prstGeom prst="rect">
            <a:avLst/>
          </a:prstGeom>
          <a:noFill/>
          <a:scene3d>
            <a:camera prst="orthographicFront">
              <a:rot lat="0" lon="19799988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GUHAN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192.168.04.5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AA:AA:AA:AA:AAAA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F201BF3-C715-420E-9D4B-5A3F15648F71}"/>
              </a:ext>
            </a:extLst>
          </p:cNvPr>
          <p:cNvSpPr txBox="1"/>
          <p:nvPr/>
        </p:nvSpPr>
        <p:spPr>
          <a:xfrm>
            <a:off x="9652284" y="1479023"/>
            <a:ext cx="1765227" cy="830997"/>
          </a:xfrm>
          <a:prstGeom prst="rect">
            <a:avLst/>
          </a:prstGeom>
          <a:noFill/>
          <a:scene3d>
            <a:camera prst="orthographicFront">
              <a:rot lat="0" lon="2400000" rev="0"/>
            </a:camera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BOOBATHI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192.168.04.15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CC:CC:CC:CC:CC:CC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CB35C43-38F0-A1D7-F84F-7B7057D70E19}"/>
              </a:ext>
            </a:extLst>
          </p:cNvPr>
          <p:cNvSpPr txBox="1"/>
          <p:nvPr/>
        </p:nvSpPr>
        <p:spPr>
          <a:xfrm>
            <a:off x="810285" y="5166140"/>
            <a:ext cx="1859542" cy="830997"/>
          </a:xfrm>
          <a:prstGeom prst="rect">
            <a:avLst/>
          </a:prstGeom>
          <a:noFill/>
          <a:scene3d>
            <a:camera prst="orthographicFront">
              <a:rot lat="0" lon="19799988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ARUMUGAM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192.168.04.10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BB:BB:BB:BB:BB:BB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5152DD9-6EBA-CEEB-874F-069852DE815D}"/>
              </a:ext>
            </a:extLst>
          </p:cNvPr>
          <p:cNvSpPr txBox="1"/>
          <p:nvPr/>
        </p:nvSpPr>
        <p:spPr>
          <a:xfrm>
            <a:off x="7408147" y="5304590"/>
            <a:ext cx="609432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DURAI MURUGAN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192.168.04.20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AA:AA:AA:AA:AA:AA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4E6F1B2-F30D-B964-778A-693B27DE34E4}"/>
              </a:ext>
            </a:extLst>
          </p:cNvPr>
          <p:cNvSpPr txBox="1"/>
          <p:nvPr/>
        </p:nvSpPr>
        <p:spPr>
          <a:xfrm>
            <a:off x="5720896" y="242309"/>
            <a:ext cx="87075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>
                <a:latin typeface="Berlin Sans FB Demi" panose="020E0802020502020306" pitchFamily="34" charset="0"/>
              </a:rPr>
              <a:t>CAM</a:t>
            </a:r>
            <a:endParaRPr lang="en-IN" sz="2500" b="1" dirty="0">
              <a:latin typeface="Berlin Sans FB Demi" panose="020E0802020502020306" pitchFamily="34" charset="0"/>
            </a:endParaRPr>
          </a:p>
        </p:txBody>
      </p:sp>
      <p:graphicFrame>
        <p:nvGraphicFramePr>
          <p:cNvPr id="38" name="Table 38">
            <a:extLst>
              <a:ext uri="{FF2B5EF4-FFF2-40B4-BE49-F238E27FC236}">
                <a16:creationId xmlns:a16="http://schemas.microsoft.com/office/drawing/2014/main" id="{DB96C1A4-7959-CF3A-1317-4F942E86D544}"/>
              </a:ext>
            </a:extLst>
          </p:cNvPr>
          <p:cNvGraphicFramePr>
            <a:graphicFrameLocks noGrp="1"/>
          </p:cNvGraphicFramePr>
          <p:nvPr/>
        </p:nvGraphicFramePr>
        <p:xfrm>
          <a:off x="4352854" y="732252"/>
          <a:ext cx="360683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4498">
                  <a:extLst>
                    <a:ext uri="{9D8B030D-6E8A-4147-A177-3AD203B41FA5}">
                      <a16:colId xmlns:a16="http://schemas.microsoft.com/office/drawing/2014/main" val="243397153"/>
                    </a:ext>
                  </a:extLst>
                </a:gridCol>
                <a:gridCol w="2672338">
                  <a:extLst>
                    <a:ext uri="{9D8B030D-6E8A-4147-A177-3AD203B41FA5}">
                      <a16:colId xmlns:a16="http://schemas.microsoft.com/office/drawing/2014/main" val="10713796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Aptos Narrow" panose="020B0004020202020204" pitchFamily="34" charset="0"/>
                        </a:rPr>
                        <a:t>PORT</a:t>
                      </a:r>
                      <a:endParaRPr lang="en-IN" b="1" dirty="0">
                        <a:solidFill>
                          <a:schemeClr val="tx1"/>
                        </a:solidFill>
                        <a:latin typeface="Aptos Narrow" panose="020B00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Aptos Narrow" panose="020B0004020202020204" pitchFamily="34" charset="0"/>
                        </a:rPr>
                        <a:t>MAC ADDRESS</a:t>
                      </a:r>
                      <a:endParaRPr lang="en-IN" b="1" dirty="0">
                        <a:solidFill>
                          <a:schemeClr val="tx1"/>
                        </a:solidFill>
                        <a:latin typeface="Aptos Narrow" panose="020B00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18202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Aptos Narrow" panose="020B0004020202020204" pitchFamily="34" charset="0"/>
                        </a:rPr>
                        <a:t>1</a:t>
                      </a:r>
                      <a:endParaRPr lang="en-IN" b="1" dirty="0">
                        <a:solidFill>
                          <a:schemeClr val="tx1"/>
                        </a:solidFill>
                        <a:latin typeface="Aptos Narrow" panose="020B00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Aptos Narrow" panose="020B0004020202020204" pitchFamily="34" charset="0"/>
                        </a:rPr>
                        <a:t>AA:AA:AA:AA:AAAA</a:t>
                      </a:r>
                      <a:endParaRPr lang="en-IN" sz="1800" b="1" dirty="0">
                        <a:solidFill>
                          <a:schemeClr val="tx1"/>
                        </a:solidFill>
                        <a:latin typeface="Aptos Narrow" panose="020B00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999837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Aptos Narrow" panose="020B0004020202020204" pitchFamily="34" charset="0"/>
                        </a:rPr>
                        <a:t>2</a:t>
                      </a:r>
                      <a:endParaRPr lang="en-IN" b="1" dirty="0">
                        <a:solidFill>
                          <a:schemeClr val="tx1"/>
                        </a:solidFill>
                        <a:latin typeface="Aptos Narrow" panose="020B00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Aptos Narrow" panose="020B0004020202020204" pitchFamily="34" charset="0"/>
                        </a:rPr>
                        <a:t>BB:BB:BB:BB:BB:BB</a:t>
                      </a:r>
                      <a:endParaRPr lang="en-IN" sz="1800" b="1" dirty="0">
                        <a:solidFill>
                          <a:schemeClr val="tx1"/>
                        </a:solidFill>
                        <a:latin typeface="Aptos Narrow" panose="020B00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874188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Aptos Narrow" panose="020B0004020202020204" pitchFamily="34" charset="0"/>
                        </a:rPr>
                        <a:t>3</a:t>
                      </a:r>
                      <a:endParaRPr lang="en-IN" b="1" dirty="0">
                        <a:solidFill>
                          <a:schemeClr val="tx1"/>
                        </a:solidFill>
                        <a:latin typeface="Aptos Narrow" panose="020B00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Aptos Narrow" panose="020B0004020202020204" pitchFamily="34" charset="0"/>
                        </a:rPr>
                        <a:t>CC:CC:CC:CC:CC:CC</a:t>
                      </a:r>
                      <a:endParaRPr lang="en-IN" sz="1800" b="1" dirty="0">
                        <a:solidFill>
                          <a:schemeClr val="tx1"/>
                        </a:solidFill>
                        <a:latin typeface="Aptos Narrow" panose="020B00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3834402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Aptos Narrow" panose="020B0004020202020204" pitchFamily="34" charset="0"/>
                        </a:rPr>
                        <a:t>4</a:t>
                      </a:r>
                      <a:endParaRPr lang="en-IN" b="1" dirty="0">
                        <a:solidFill>
                          <a:schemeClr val="tx1"/>
                        </a:solidFill>
                        <a:latin typeface="Aptos Narrow" panose="020B00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Aptos Narrow" panose="020B0004020202020204" pitchFamily="34" charset="0"/>
                        </a:rPr>
                        <a:t>AA:AA:AA:AA:AA:AA</a:t>
                      </a:r>
                      <a:endParaRPr lang="en-IN" sz="1800" b="1" dirty="0">
                        <a:solidFill>
                          <a:schemeClr val="tx1"/>
                        </a:solidFill>
                        <a:latin typeface="Aptos Narrow" panose="020B00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725940048"/>
                  </a:ext>
                </a:extLst>
              </a:tr>
            </a:tbl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F938F00F-7C0E-0BF1-DC6B-492F186AD100}"/>
              </a:ext>
            </a:extLst>
          </p:cNvPr>
          <p:cNvSpPr txBox="1"/>
          <p:nvPr/>
        </p:nvSpPr>
        <p:spPr>
          <a:xfrm>
            <a:off x="4625011" y="3182296"/>
            <a:ext cx="2887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NETWORK ID : 192.168.04.0</a:t>
            </a:r>
            <a:endParaRPr lang="en-IN" b="1" dirty="0"/>
          </a:p>
        </p:txBody>
      </p:sp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A31558F4-5D93-7F29-B986-7E3E0A0175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2592345"/>
              </p:ext>
            </p:extLst>
          </p:nvPr>
        </p:nvGraphicFramePr>
        <p:xfrm>
          <a:off x="3229104" y="5147809"/>
          <a:ext cx="3568672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4336">
                  <a:extLst>
                    <a:ext uri="{9D8B030D-6E8A-4147-A177-3AD203B41FA5}">
                      <a16:colId xmlns:a16="http://schemas.microsoft.com/office/drawing/2014/main" val="2460801919"/>
                    </a:ext>
                  </a:extLst>
                </a:gridCol>
                <a:gridCol w="1784336">
                  <a:extLst>
                    <a:ext uri="{9D8B030D-6E8A-4147-A177-3AD203B41FA5}">
                      <a16:colId xmlns:a16="http://schemas.microsoft.com/office/drawing/2014/main" val="2116407075"/>
                    </a:ext>
                  </a:extLst>
                </a:gridCol>
              </a:tblGrid>
              <a:tr h="33328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IP ADDRESS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MAC ADDRESS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282835"/>
                  </a:ext>
                </a:extLst>
              </a:tr>
              <a:tr h="312332"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0425361"/>
                  </a:ext>
                </a:extLst>
              </a:tr>
              <a:tr h="312332"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555296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D870D23A-139D-E462-416B-F63BF7E3BA99}"/>
              </a:ext>
            </a:extLst>
          </p:cNvPr>
          <p:cNvSpPr txBox="1"/>
          <p:nvPr/>
        </p:nvSpPr>
        <p:spPr>
          <a:xfrm>
            <a:off x="4352854" y="6467527"/>
            <a:ext cx="1368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ARP CACHE</a:t>
            </a:r>
            <a:endParaRPr lang="en-IN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F991C3-31EB-7C99-3B71-5F135BDA3821}"/>
              </a:ext>
            </a:extLst>
          </p:cNvPr>
          <p:cNvSpPr txBox="1"/>
          <p:nvPr/>
        </p:nvSpPr>
        <p:spPr>
          <a:xfrm>
            <a:off x="394993" y="3634631"/>
            <a:ext cx="2924304" cy="923330"/>
          </a:xfrm>
          <a:prstGeom prst="rect">
            <a:avLst/>
          </a:prstGeom>
          <a:solidFill>
            <a:schemeClr val="accent1">
              <a:alpha val="5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ARP REQUEST</a:t>
            </a:r>
          </a:p>
          <a:p>
            <a:pPr algn="ctr"/>
            <a:r>
              <a:rPr lang="en-US" b="1" dirty="0"/>
              <a:t>Request Mac Address of</a:t>
            </a:r>
          </a:p>
          <a:p>
            <a:pPr algn="ctr"/>
            <a:r>
              <a:rPr lang="en-US" b="1" dirty="0"/>
              <a:t>192.168.10.05</a:t>
            </a:r>
            <a:endParaRPr lang="en-IN" b="1" dirty="0"/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234B4065-6352-F23F-D90C-7165351CCED7}"/>
              </a:ext>
            </a:extLst>
          </p:cNvPr>
          <p:cNvSpPr/>
          <p:nvPr/>
        </p:nvSpPr>
        <p:spPr>
          <a:xfrm rot="13839454">
            <a:off x="3489434" y="2586452"/>
            <a:ext cx="241738" cy="326413"/>
          </a:xfrm>
          <a:prstGeom prst="chevron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CA3E53B6-0783-7017-7497-8D3D0B24102B}"/>
              </a:ext>
            </a:extLst>
          </p:cNvPr>
          <p:cNvSpPr/>
          <p:nvPr/>
        </p:nvSpPr>
        <p:spPr>
          <a:xfrm rot="18290301">
            <a:off x="8465970" y="2423246"/>
            <a:ext cx="241738" cy="326413"/>
          </a:xfrm>
          <a:prstGeom prst="chevron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240D9C1D-4726-5C56-EC57-B5F1B91D034B}"/>
              </a:ext>
            </a:extLst>
          </p:cNvPr>
          <p:cNvSpPr/>
          <p:nvPr/>
        </p:nvSpPr>
        <p:spPr>
          <a:xfrm rot="19238919">
            <a:off x="3729488" y="4335731"/>
            <a:ext cx="241738" cy="326413"/>
          </a:xfrm>
          <a:prstGeom prst="chevron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DC2DF839-97A7-715B-8062-E214BF3FE1F4}"/>
              </a:ext>
            </a:extLst>
          </p:cNvPr>
          <p:cNvSpPr/>
          <p:nvPr/>
        </p:nvSpPr>
        <p:spPr>
          <a:xfrm rot="1794112">
            <a:off x="8018117" y="4800691"/>
            <a:ext cx="241738" cy="326413"/>
          </a:xfrm>
          <a:prstGeom prst="chevron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2757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22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0B1C24-AA4D-9928-4292-5A318F637D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19680" y="1189847"/>
            <a:ext cx="2019760" cy="17230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4C36E13-0BDA-E38F-83D4-0731B71C9B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428664" y="4923253"/>
            <a:ext cx="2212468" cy="18874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7216F8-9CF9-33D7-F155-36FB52202E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21600000">
            <a:off x="552561" y="1008268"/>
            <a:ext cx="2140303" cy="1925961"/>
          </a:xfrm>
          <a:prstGeom prst="rect">
            <a:avLst/>
          </a:prstGeom>
          <a:scene3d>
            <a:camera prst="orthographicFront">
              <a:rot lat="0" lon="10200000" rev="0"/>
            </a:camera>
            <a:lightRig rig="threePt" dir="t"/>
          </a:scene3d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0A27224-4885-7C1E-3E0B-A910E5EB4D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21600000">
            <a:off x="644612" y="4770805"/>
            <a:ext cx="2212469" cy="1990901"/>
          </a:xfrm>
          <a:prstGeom prst="rect">
            <a:avLst/>
          </a:prstGeom>
          <a:scene3d>
            <a:camera prst="orthographicFront">
              <a:rot lat="0" lon="10200000" rev="0"/>
            </a:camera>
            <a:lightRig rig="threePt" dir="t"/>
          </a:scene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4939D7E-F2C1-6558-6153-11B49955FD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2440" y="3182296"/>
            <a:ext cx="4286250" cy="1475127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1D9ED9-3B42-2CDB-3576-763074B1DE6A}"/>
              </a:ext>
            </a:extLst>
          </p:cNvPr>
          <p:cNvCxnSpPr>
            <a:cxnSpLocks/>
          </p:cNvCxnSpPr>
          <p:nvPr/>
        </p:nvCxnSpPr>
        <p:spPr>
          <a:xfrm flipV="1">
            <a:off x="7660162" y="1394816"/>
            <a:ext cx="1992122" cy="21906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D178E11-2FFB-0457-D158-C2B80F4630D2}"/>
              </a:ext>
            </a:extLst>
          </p:cNvPr>
          <p:cNvCxnSpPr>
            <a:cxnSpLocks/>
          </p:cNvCxnSpPr>
          <p:nvPr/>
        </p:nvCxnSpPr>
        <p:spPr>
          <a:xfrm>
            <a:off x="6797776" y="4232583"/>
            <a:ext cx="2708174" cy="163437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62A9DDF-EA52-B8D8-3AC1-AD5AE9B9B0DB}"/>
              </a:ext>
            </a:extLst>
          </p:cNvPr>
          <p:cNvCxnSpPr>
            <a:cxnSpLocks/>
          </p:cNvCxnSpPr>
          <p:nvPr/>
        </p:nvCxnSpPr>
        <p:spPr>
          <a:xfrm flipV="1">
            <a:off x="2776154" y="4170066"/>
            <a:ext cx="1876233" cy="75530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6EDF85E-13F2-6381-4745-0A67A3CA0E98}"/>
              </a:ext>
            </a:extLst>
          </p:cNvPr>
          <p:cNvCxnSpPr>
            <a:cxnSpLocks/>
          </p:cNvCxnSpPr>
          <p:nvPr/>
        </p:nvCxnSpPr>
        <p:spPr>
          <a:xfrm>
            <a:off x="2649069" y="1752704"/>
            <a:ext cx="2003314" cy="206082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56A3271-D71E-0F94-9D2D-A6256F81627D}"/>
              </a:ext>
            </a:extLst>
          </p:cNvPr>
          <p:cNvSpPr txBox="1"/>
          <p:nvPr/>
        </p:nvSpPr>
        <p:spPr>
          <a:xfrm>
            <a:off x="692941" y="1405066"/>
            <a:ext cx="1859542" cy="830997"/>
          </a:xfrm>
          <a:prstGeom prst="rect">
            <a:avLst/>
          </a:prstGeom>
          <a:noFill/>
          <a:scene3d>
            <a:camera prst="orthographicFront">
              <a:rot lat="0" lon="19799988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GUHAN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192.168.04.05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AA:AA:AA:AA:AAAA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F201BF3-C715-420E-9D4B-5A3F15648F71}"/>
              </a:ext>
            </a:extLst>
          </p:cNvPr>
          <p:cNvSpPr txBox="1"/>
          <p:nvPr/>
        </p:nvSpPr>
        <p:spPr>
          <a:xfrm>
            <a:off x="9652284" y="1479023"/>
            <a:ext cx="1765227" cy="830997"/>
          </a:xfrm>
          <a:prstGeom prst="rect">
            <a:avLst/>
          </a:prstGeom>
          <a:noFill/>
          <a:scene3d>
            <a:camera prst="orthographicFront">
              <a:rot lat="0" lon="2400000" rev="0"/>
            </a:camera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BOOBATHI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192.168.04.15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CC:CC:CC:CC:CC:CC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CB35C43-38F0-A1D7-F84F-7B7057D70E19}"/>
              </a:ext>
            </a:extLst>
          </p:cNvPr>
          <p:cNvSpPr txBox="1"/>
          <p:nvPr/>
        </p:nvSpPr>
        <p:spPr>
          <a:xfrm>
            <a:off x="810285" y="5166140"/>
            <a:ext cx="1859542" cy="830997"/>
          </a:xfrm>
          <a:prstGeom prst="rect">
            <a:avLst/>
          </a:prstGeom>
          <a:noFill/>
          <a:scene3d>
            <a:camera prst="orthographicFront">
              <a:rot lat="0" lon="19799988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ARUMUGAM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192.168.04.10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BB:BB:BB:BB:BB:BB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5152DD9-6EBA-CEEB-874F-069852DE815D}"/>
              </a:ext>
            </a:extLst>
          </p:cNvPr>
          <p:cNvSpPr txBox="1"/>
          <p:nvPr/>
        </p:nvSpPr>
        <p:spPr>
          <a:xfrm>
            <a:off x="7408147" y="5304590"/>
            <a:ext cx="609432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DURAI MURUGAN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192.168.04.20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AA:AA:AA:AA:AA:AA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938F00F-7C0E-0BF1-DC6B-492F186AD100}"/>
              </a:ext>
            </a:extLst>
          </p:cNvPr>
          <p:cNvSpPr txBox="1"/>
          <p:nvPr/>
        </p:nvSpPr>
        <p:spPr>
          <a:xfrm>
            <a:off x="4625011" y="3182296"/>
            <a:ext cx="2887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NETWORK ID : 192.168.04.0</a:t>
            </a:r>
            <a:endParaRPr lang="en-IN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20D52F-A980-4453-1E21-1990F3CC37F0}"/>
              </a:ext>
            </a:extLst>
          </p:cNvPr>
          <p:cNvSpPr txBox="1"/>
          <p:nvPr/>
        </p:nvSpPr>
        <p:spPr>
          <a:xfrm>
            <a:off x="1769816" y="132643"/>
            <a:ext cx="2924304" cy="923330"/>
          </a:xfrm>
          <a:prstGeom prst="rect">
            <a:avLst/>
          </a:prstGeom>
          <a:solidFill>
            <a:srgbClr val="92D050">
              <a:alpha val="55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ARP RESPONSE</a:t>
            </a:r>
          </a:p>
          <a:p>
            <a:pPr algn="ctr"/>
            <a:r>
              <a:rPr lang="en-US" b="1" dirty="0"/>
              <a:t>My Mac Address is</a:t>
            </a:r>
          </a:p>
          <a:p>
            <a:pPr algn="ctr"/>
            <a:r>
              <a:rPr lang="en-US" b="1" dirty="0"/>
              <a:t>AA:AA:AA:AA:AAAA</a:t>
            </a:r>
            <a:endParaRPr lang="en-IN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596D52-391B-16DA-5811-D94C723B2F35}"/>
              </a:ext>
            </a:extLst>
          </p:cNvPr>
          <p:cNvSpPr txBox="1"/>
          <p:nvPr/>
        </p:nvSpPr>
        <p:spPr>
          <a:xfrm>
            <a:off x="7408147" y="5337330"/>
            <a:ext cx="609432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DURAI MURUGAN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192.168.04.20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AA:AA:AA:AA:AA:AA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69E3D41D-3778-0F08-0852-CECFAF2F3009}"/>
              </a:ext>
            </a:extLst>
          </p:cNvPr>
          <p:cNvSpPr/>
          <p:nvPr/>
        </p:nvSpPr>
        <p:spPr>
          <a:xfrm rot="3107718">
            <a:off x="3489275" y="2575105"/>
            <a:ext cx="241738" cy="326413"/>
          </a:xfrm>
          <a:prstGeom prst="chevron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DABCD462-34B9-A1A4-6FA6-67C1EF53DB3E}"/>
              </a:ext>
            </a:extLst>
          </p:cNvPr>
          <p:cNvSpPr/>
          <p:nvPr/>
        </p:nvSpPr>
        <p:spPr>
          <a:xfrm rot="9209721">
            <a:off x="3692278" y="4353026"/>
            <a:ext cx="241738" cy="326413"/>
          </a:xfrm>
          <a:prstGeom prst="chevron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graphicFrame>
        <p:nvGraphicFramePr>
          <p:cNvPr id="13" name="Table 6">
            <a:extLst>
              <a:ext uri="{FF2B5EF4-FFF2-40B4-BE49-F238E27FC236}">
                <a16:creationId xmlns:a16="http://schemas.microsoft.com/office/drawing/2014/main" id="{B510438E-12A8-B304-8AA1-E845999AFF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4033755"/>
              </p:ext>
            </p:extLst>
          </p:nvPr>
        </p:nvGraphicFramePr>
        <p:xfrm>
          <a:off x="2999518" y="5347623"/>
          <a:ext cx="422137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6232">
                  <a:extLst>
                    <a:ext uri="{9D8B030D-6E8A-4147-A177-3AD203B41FA5}">
                      <a16:colId xmlns:a16="http://schemas.microsoft.com/office/drawing/2014/main" val="2460801919"/>
                    </a:ext>
                  </a:extLst>
                </a:gridCol>
                <a:gridCol w="2275142">
                  <a:extLst>
                    <a:ext uri="{9D8B030D-6E8A-4147-A177-3AD203B41FA5}">
                      <a16:colId xmlns:a16="http://schemas.microsoft.com/office/drawing/2014/main" val="2116407075"/>
                    </a:ext>
                  </a:extLst>
                </a:gridCol>
              </a:tblGrid>
              <a:tr h="33328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IP ADDRESS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MAC ADDRESS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282835"/>
                  </a:ext>
                </a:extLst>
              </a:tr>
              <a:tr h="31233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192.168.04.05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AA:AA:AA:AA:AAAA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0425361"/>
                  </a:ext>
                </a:extLst>
              </a:tr>
              <a:tr h="312332"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55529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18927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22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0B1C24-AA4D-9928-4292-5A318F637D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081326" y="4981220"/>
            <a:ext cx="2019760" cy="17230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4C36E13-0BDA-E38F-83D4-0731B71C9B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428664" y="4923253"/>
            <a:ext cx="2212468" cy="18874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7216F8-9CF9-33D7-F155-36FB52202E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21600000">
            <a:off x="217151" y="4867099"/>
            <a:ext cx="2140303" cy="1925961"/>
          </a:xfrm>
          <a:prstGeom prst="rect">
            <a:avLst/>
          </a:prstGeom>
          <a:scene3d>
            <a:camera prst="orthographicFront">
              <a:rot lat="0" lon="10200000" rev="0"/>
            </a:camera>
            <a:lightRig rig="threePt" dir="t"/>
          </a:scene3d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0A27224-4885-7C1E-3E0B-A910E5EB4D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21600000">
            <a:off x="2602747" y="4867099"/>
            <a:ext cx="2212469" cy="1990901"/>
          </a:xfrm>
          <a:prstGeom prst="rect">
            <a:avLst/>
          </a:prstGeom>
          <a:scene3d>
            <a:camera prst="orthographicFront">
              <a:rot lat="0" lon="10200000" rev="0"/>
            </a:camera>
            <a:lightRig rig="threePt" dir="t"/>
          </a:scene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4939D7E-F2C1-6558-6153-11B49955FD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765" y="3001480"/>
            <a:ext cx="2887235" cy="119659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1D9ED9-3B42-2CDB-3576-763074B1DE6A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8091206" y="3342910"/>
            <a:ext cx="1058406" cy="163831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D178E11-2FFB-0457-D158-C2B80F4630D2}"/>
              </a:ext>
            </a:extLst>
          </p:cNvPr>
          <p:cNvCxnSpPr>
            <a:cxnSpLocks/>
          </p:cNvCxnSpPr>
          <p:nvPr/>
        </p:nvCxnSpPr>
        <p:spPr>
          <a:xfrm>
            <a:off x="8973819" y="3681223"/>
            <a:ext cx="617595" cy="141356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62A9DDF-EA52-B8D8-3AC1-AD5AE9B9B0DB}"/>
              </a:ext>
            </a:extLst>
          </p:cNvPr>
          <p:cNvCxnSpPr>
            <a:cxnSpLocks/>
          </p:cNvCxnSpPr>
          <p:nvPr/>
        </p:nvCxnSpPr>
        <p:spPr>
          <a:xfrm flipH="1" flipV="1">
            <a:off x="2517383" y="3831711"/>
            <a:ext cx="258771" cy="109366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6EDF85E-13F2-6381-4745-0A67A3CA0E98}"/>
              </a:ext>
            </a:extLst>
          </p:cNvPr>
          <p:cNvCxnSpPr>
            <a:cxnSpLocks/>
          </p:cNvCxnSpPr>
          <p:nvPr/>
        </p:nvCxnSpPr>
        <p:spPr>
          <a:xfrm flipV="1">
            <a:off x="1287303" y="3794234"/>
            <a:ext cx="830123" cy="114403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56A3271-D71E-0F94-9D2D-A6256F81627D}"/>
              </a:ext>
            </a:extLst>
          </p:cNvPr>
          <p:cNvSpPr txBox="1"/>
          <p:nvPr/>
        </p:nvSpPr>
        <p:spPr>
          <a:xfrm>
            <a:off x="9507654" y="5266332"/>
            <a:ext cx="1859542" cy="830997"/>
          </a:xfrm>
          <a:prstGeom prst="rect">
            <a:avLst/>
          </a:prstGeom>
          <a:noFill/>
          <a:scene3d>
            <a:camera prst="orthographicFront">
              <a:rot lat="0" lon="19499983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GUHAN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192.168.05.20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AA:AA:AA:AA:AAAA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F201BF3-C715-420E-9D4B-5A3F15648F71}"/>
              </a:ext>
            </a:extLst>
          </p:cNvPr>
          <p:cNvSpPr txBox="1"/>
          <p:nvPr/>
        </p:nvSpPr>
        <p:spPr>
          <a:xfrm>
            <a:off x="7208592" y="5276657"/>
            <a:ext cx="1765227" cy="830997"/>
          </a:xfrm>
          <a:prstGeom prst="rect">
            <a:avLst/>
          </a:prstGeom>
          <a:noFill/>
          <a:scene3d>
            <a:camera prst="orthographicFront">
              <a:rot lat="0" lon="2400000" rev="0"/>
            </a:camera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BOOBATHI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192.168.05.10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CC:CC:CC:CC:CC:CC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CB35C43-38F0-A1D7-F84F-7B7057D70E19}"/>
              </a:ext>
            </a:extLst>
          </p:cNvPr>
          <p:cNvSpPr txBox="1"/>
          <p:nvPr/>
        </p:nvSpPr>
        <p:spPr>
          <a:xfrm>
            <a:off x="2779210" y="5243116"/>
            <a:ext cx="1859542" cy="830997"/>
          </a:xfrm>
          <a:prstGeom prst="rect">
            <a:avLst/>
          </a:prstGeom>
          <a:noFill/>
          <a:scene3d>
            <a:camera prst="orthographicFront">
              <a:rot lat="0" lon="19799988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ARUMUGAM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192.168.04.20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BB:BB:BB:BB:BB:BB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938F00F-7C0E-0BF1-DC6B-492F186AD100}"/>
              </a:ext>
            </a:extLst>
          </p:cNvPr>
          <p:cNvSpPr txBox="1"/>
          <p:nvPr/>
        </p:nvSpPr>
        <p:spPr>
          <a:xfrm>
            <a:off x="2023625" y="1282637"/>
            <a:ext cx="2887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NETWORK ID : 192.168.04.0</a:t>
            </a:r>
            <a:endParaRPr lang="en-IN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20D52F-A980-4453-1E21-1990F3CC37F0}"/>
              </a:ext>
            </a:extLst>
          </p:cNvPr>
          <p:cNvSpPr txBox="1"/>
          <p:nvPr/>
        </p:nvSpPr>
        <p:spPr>
          <a:xfrm>
            <a:off x="9487884" y="3831711"/>
            <a:ext cx="2644433" cy="923330"/>
          </a:xfrm>
          <a:prstGeom prst="rect">
            <a:avLst/>
          </a:prstGeom>
          <a:solidFill>
            <a:srgbClr val="92D050">
              <a:alpha val="55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ARP RESPONSE</a:t>
            </a:r>
          </a:p>
          <a:p>
            <a:pPr algn="ctr"/>
            <a:r>
              <a:rPr lang="en-US" b="1" dirty="0"/>
              <a:t>My Mac Address is</a:t>
            </a:r>
          </a:p>
          <a:p>
            <a:pPr algn="ctr"/>
            <a:r>
              <a:rPr lang="en-US" b="1" dirty="0"/>
              <a:t>AA:AA:AA:AA:AAAA</a:t>
            </a:r>
            <a:endParaRPr lang="en-IN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596D52-391B-16DA-5811-D94C723B2F35}"/>
              </a:ext>
            </a:extLst>
          </p:cNvPr>
          <p:cNvSpPr txBox="1"/>
          <p:nvPr/>
        </p:nvSpPr>
        <p:spPr>
          <a:xfrm>
            <a:off x="-1759859" y="5256018"/>
            <a:ext cx="6094324" cy="830997"/>
          </a:xfrm>
          <a:prstGeom prst="rect">
            <a:avLst/>
          </a:prstGeom>
          <a:noFill/>
          <a:scene3d>
            <a:camera prst="orthographicFront">
              <a:rot lat="0" lon="1800000" rev="0"/>
            </a:camera>
            <a:lightRig rig="threePt" dir="t"/>
          </a:scene3d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DURAI MURUGAN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192.168.04.10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AA:AA:AA:AA:AA:AA</a:t>
            </a:r>
            <a:endParaRPr lang="en-IN" sz="1600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BF20833-946A-FA01-D6E4-7A9AE2F2D9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2934" y="2861044"/>
            <a:ext cx="2887235" cy="1196590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769A395-2BC6-C6D6-1F33-9AE278B98721}"/>
              </a:ext>
            </a:extLst>
          </p:cNvPr>
          <p:cNvCxnSpPr>
            <a:cxnSpLocks/>
          </p:cNvCxnSpPr>
          <p:nvPr/>
        </p:nvCxnSpPr>
        <p:spPr>
          <a:xfrm flipV="1">
            <a:off x="3460434" y="1634113"/>
            <a:ext cx="1505589" cy="171973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9EF607F-9B1C-1470-AD45-245FE1349D8B}"/>
              </a:ext>
            </a:extLst>
          </p:cNvPr>
          <p:cNvCxnSpPr>
            <a:cxnSpLocks/>
          </p:cNvCxnSpPr>
          <p:nvPr/>
        </p:nvCxnSpPr>
        <p:spPr>
          <a:xfrm flipH="1" flipV="1">
            <a:off x="6347669" y="1651969"/>
            <a:ext cx="2402125" cy="154322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13C660B-0B41-748C-5287-36F3F0E66F3B}"/>
              </a:ext>
            </a:extLst>
          </p:cNvPr>
          <p:cNvSpPr txBox="1"/>
          <p:nvPr/>
        </p:nvSpPr>
        <p:spPr>
          <a:xfrm>
            <a:off x="6582924" y="1250560"/>
            <a:ext cx="2887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NETWORK ID : 192.168.05.0</a:t>
            </a:r>
            <a:endParaRPr lang="en-IN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4067545-15B3-2865-E3D9-058B65DF45C2}"/>
              </a:ext>
            </a:extLst>
          </p:cNvPr>
          <p:cNvSpPr txBox="1"/>
          <p:nvPr/>
        </p:nvSpPr>
        <p:spPr>
          <a:xfrm>
            <a:off x="6941421" y="179512"/>
            <a:ext cx="2924304" cy="923330"/>
          </a:xfrm>
          <a:prstGeom prst="rect">
            <a:avLst/>
          </a:prstGeom>
          <a:solidFill>
            <a:schemeClr val="accent1">
              <a:alpha val="5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ARP REQUEST</a:t>
            </a:r>
          </a:p>
          <a:p>
            <a:pPr algn="ctr"/>
            <a:r>
              <a:rPr lang="en-US" b="1" dirty="0"/>
              <a:t>Request Mac Address of</a:t>
            </a:r>
          </a:p>
          <a:p>
            <a:pPr algn="ctr"/>
            <a:r>
              <a:rPr lang="en-US" b="1" dirty="0"/>
              <a:t>192.168.05.10</a:t>
            </a:r>
            <a:endParaRPr lang="en-IN" b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972AE38-4F29-54A7-6CAE-BEDB1DE09661}"/>
              </a:ext>
            </a:extLst>
          </p:cNvPr>
          <p:cNvSpPr txBox="1"/>
          <p:nvPr/>
        </p:nvSpPr>
        <p:spPr>
          <a:xfrm>
            <a:off x="2976915" y="3876460"/>
            <a:ext cx="2586150" cy="923330"/>
          </a:xfrm>
          <a:prstGeom prst="rect">
            <a:avLst/>
          </a:prstGeom>
          <a:solidFill>
            <a:schemeClr val="accent1">
              <a:alpha val="5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ARP REQUEST</a:t>
            </a:r>
          </a:p>
          <a:p>
            <a:pPr algn="ctr"/>
            <a:r>
              <a:rPr lang="en-US" b="1" dirty="0"/>
              <a:t>Request Mac Address of</a:t>
            </a:r>
          </a:p>
          <a:p>
            <a:pPr algn="ctr"/>
            <a:r>
              <a:rPr lang="en-US" b="1" dirty="0"/>
              <a:t>192.168.05.0</a:t>
            </a:r>
            <a:endParaRPr lang="en-IN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FFED2D1-0219-B036-4229-33AF3EB2B33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2817" y="641177"/>
            <a:ext cx="1688058" cy="106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487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8" grpId="0" animBg="1"/>
      <p:bldP spid="4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C3F8C-F4D6-77EA-7BB7-128C6C5A6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15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000" b="1" dirty="0">
                <a:latin typeface="Arial Rounded MT Bold" panose="020F0704030504030204" pitchFamily="34" charset="0"/>
              </a:rPr>
              <a:t>Dynamic Routing Protocols</a:t>
            </a:r>
            <a:endParaRPr lang="en-IN" sz="5000" b="1" dirty="0">
              <a:latin typeface="Arial Rounded MT Bold" panose="020F07040305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E5CC34-2A6B-DA57-8F7A-E9F1AFE1A0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943991" y="241300"/>
            <a:ext cx="2907133" cy="236758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3DC4F3F-C86C-1EC1-08C6-FDD01AE2FCEB}"/>
              </a:ext>
            </a:extLst>
          </p:cNvPr>
          <p:cNvSpPr txBox="1"/>
          <p:nvPr/>
        </p:nvSpPr>
        <p:spPr>
          <a:xfrm>
            <a:off x="3031848" y="2817960"/>
            <a:ext cx="891250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3000" b="1" dirty="0">
                <a:latin typeface="Arial Rounded MT Bold" panose="020F0704030504030204" pitchFamily="34" charset="0"/>
              </a:rPr>
              <a:t>RIP (Routing Information Protocol)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sz="3000" b="1" dirty="0">
              <a:latin typeface="Arial Rounded MT Bold" panose="020F0704030504030204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3000" b="1" dirty="0">
                <a:latin typeface="Arial Rounded MT Bold" panose="020F0704030504030204" pitchFamily="34" charset="0"/>
              </a:rPr>
              <a:t>OSPF (Open Shortest Path First)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sz="3000" b="1" dirty="0">
              <a:latin typeface="Arial Rounded MT Bold" panose="020F0704030504030204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3000" b="1" dirty="0">
                <a:latin typeface="Arial Rounded MT Bold" panose="020F0704030504030204" pitchFamily="34" charset="0"/>
              </a:rPr>
              <a:t>EIGRP </a:t>
            </a:r>
            <a:r>
              <a:rPr lang="en-US" sz="3000" b="1" i="0" dirty="0">
                <a:solidFill>
                  <a:srgbClr val="202124"/>
                </a:solidFill>
                <a:effectLst/>
                <a:latin typeface="Arial Rounded MT Bold" panose="020F0704030504030204" pitchFamily="34" charset="0"/>
              </a:rPr>
              <a:t>(Enhanced Interior Gateway Routing Protocol)</a:t>
            </a:r>
            <a:endParaRPr lang="en-IN" sz="3000" b="1" dirty="0">
              <a:latin typeface="Arial Rounded MT Bold" panose="020F07040305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D6F736-9FF0-00A2-50B2-4FF9F96913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95" y="2143125"/>
            <a:ext cx="2371158" cy="462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4600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1.85185E-6 L 2.5E-6 0.00023 C 0.00026 0.01528 0.00026 0.03079 0.00078 0.04606 C 0.00078 0.04791 0.00104 0.04977 0.00156 0.05139 C 0.0026 0.05625 0.00547 0.06528 0.00547 0.06551 C 0.01419 0.06227 0.01107 0.06528 0.01562 0.05972 C 0.0164 0.05741 0.01732 0.05532 0.01797 0.05278 C 0.02122 0.04004 0.02734 0.01389 0.02734 0.01412 C 0.02682 0.01204 0.02656 0.00972 0.02578 0.00833 C 0.02487 0.00717 0.0237 0.00741 0.02265 0.00694 C 0.02005 0.00602 0.01745 0.00463 0.01484 0.00416 C 0.00364 0.00278 0.00013 0.00278 0.00469 0.00278 L 0.03984 0.01666 C 0.04166 0.01736 0.04896 0.02291 0.05156 0.01666 C 0.05247 0.01435 0.0526 0.01111 0.05312 0.00833 C 0.0526 0.02407 0.05247 0.04004 0.05156 0.05555 C 0.0513 0.05833 0.04817 0.06227 0.04765 0.06389 C 0.04661 0.06666 0.04609 0.06944 0.04531 0.07222 C 0.04492 0.07523 0.04479 0.08264 0.04219 0.08333 C 0.04114 0.08356 0.04062 0.08148 0.03984 0.08055 C 0.03932 0.07916 0.0388 0.07778 0.03828 0.07639 C 0.03672 0.07338 0.03437 0.07153 0.03437 0.06666 C 0.03437 0.06574 0.03489 0.06481 0.03515 0.06389 L 0.06719 0.02222 C 0.06771 0.01898 0.06797 0.01574 0.06875 0.0125 C 0.06901 0.01111 0.06927 0.00833 0.07031 0.00833 C 0.07161 0.00833 0.07226 0.01134 0.07344 0.0125 C 0.07617 0.01597 0.08203 0.02222 0.08203 0.02245 C 0.08229 0.02361 0.08268 0.025 0.08281 0.02639 C 0.08411 0.05463 0.07825 0.05416 0.08437 0.05416 L 0.09922 0.02361 C 0.1026 0.01852 0.10586 0.01342 0.10937 0.00833 C 0.11028 0.00694 0.1112 0.0044 0.1125 0.00416 C 0.11406 0.00393 0.11562 0.00602 0.11719 0.00694 C 0.11797 0.00926 0.11901 0.01134 0.11953 0.01389 C 0.12044 0.01921 0.12135 0.03148 0.12187 0.0375 C 0.12135 0.04213 0.122 0.04791 0.12031 0.05139 C 0.11914 0.0537 0.10768 0.05787 0.10625 0.05833 C 0.10208 0.05787 0.09765 0.05903 0.09375 0.05694 C 0.09271 0.05648 0.09297 0.05347 0.09297 0.05139 C 0.09297 0.04861 0.09297 0.0456 0.09375 0.04305 C 0.09414 0.04166 0.09518 0.0412 0.09609 0.04028 C 0.09778 0.03842 0.09974 0.03657 0.10156 0.03472 C 0.10338 0.03518 0.10573 0.03379 0.10703 0.03611 C 0.11549 0.05139 0.10208 0.04097 0.10937 0.05139 C 0.11015 0.05278 0.11146 0.05231 0.1125 0.05278 C 0.11328 0.05324 0.11406 0.0537 0.11484 0.05416 L 0.12734 0.05416 C 0.12773 0.03727 0.12383 0.02754 0.13125 0.02083 C 0.13216 0.02014 0.13333 0.01991 0.13437 0.01944 C 0.13476 0.01875 0.13932 0.01088 0.1414 0.0125 C 0.14245 0.01342 0.14245 0.0162 0.14297 0.01805 C 0.14349 0.02268 0.1431 0.02801 0.14453 0.03194 C 0.14492 0.03356 0.14544 0.02916 0.14609 0.02778 C 0.14857 0.02176 0.14791 0.02315 0.15078 0.01805 C 0.15234 0.01991 0.1539 0.02176 0.15547 0.02361 C 0.15651 0.025 0.15781 0.02592 0.15859 0.02778 C 0.15911 0.0294 0.15898 0.03171 0.15937 0.03333 C 0.1595 0.03495 0.15989 0.03611 0.16015 0.0375 C 0.16094 0.05393 0.15963 0.04838 0.16172 0.05555 L 0.17734 0.05139 C 0.17708 0.04676 0.17682 0.04213 0.17656 0.0375 C 0.17487 0.01528 0.175 0.02616 0.175 0.01666 L 0.175 0.00416 L 0.20859 0.02639 C 0.20156 0.02685 0.19375 0.02245 0.1875 0.02778 C 0.18476 0.03009 0.18815 0.03819 0.18906 0.04305 C 0.18919 0.04467 0.18971 0.04653 0.19062 0.04722 C 0.19192 0.04884 0.19531 0.05 0.19531 0.05023 C 0.19713 0.04954 0.19896 0.0493 0.20078 0.04861 C 0.20182 0.04838 0.2039 0.04722 0.2039 0.04745 L 0.23594 0.05416 C 0.23554 0.0419 0.2358 0.02893 0.23437 0.01666 C 0.23411 0.01528 0.23385 0.01389 0.23359 0.0125 C 0.23385 0.00833 0.23346 0.00416 0.23437 1.85185E-6 C 0.23463 -0.00139 0.2358 -0.00185 0.23672 -0.00278 C 0.23789 -0.00371 0.23932 -0.0044 0.24062 -0.00556 C 0.24166 -0.00625 0.24271 -0.00741 0.24375 -0.00834 C 0.24739 -0.00787 0.25104 -0.00834 0.25469 -0.00695 C 0.25937 -0.00486 0.25586 0.00856 0.25547 0.01111 C 0.25377 0.01967 0.25338 0.01713 0.25 0.02083 C 0.24883 0.02222 0.24791 0.02361 0.24687 0.025 C 0.24609 0.02454 0.24453 0.02523 0.24453 0.02361 C 0.24453 0.02199 0.24596 0.02037 0.24687 0.02083 C 0.24804 0.02176 0.2483 0.02477 0.24922 0.02639 C 0.25091 0.02986 0.25469 0.03611 0.25469 0.03657 C 0.25521 0.04097 0.25534 0.0456 0.25625 0.05 C 0.25703 0.05463 0.25703 0.05278 0.25703 0.05555 L 0.26406 0.03194 C 0.26562 0.03657 0.26679 0.04166 0.26875 0.04606 C 0.26927 0.04699 0.27018 0.04699 0.27109 0.04722 C 0.27226 0.04791 0.2737 0.04815 0.275 0.04861 C 0.27682 0.05092 0.27786 0.05278 0.28047 0.05278 C 0.28151 0.05278 0.28255 0.05185 0.28359 0.05139 C 0.2944 0.02639 0.28971 0.03495 0.29609 0.02361 C 0.29583 0.02176 0.29583 0.01967 0.29531 0.01805 C 0.29479 0.01666 0.29388 0.01551 0.29297 0.01528 L 0.27422 0.01666 C 0.27239 0.01713 0.27005 0.01574 0.26875 0.01805 C 0.26784 0.01967 0.27083 0.01991 0.27174 0.02083 C 0.27265 0.02176 0.27344 0.02268 0.27422 0.02361 L 0.29844 0.01666 C 0.2987 0.02268 0.29844 0.02893 0.29922 0.03472 C 0.29948 0.03704 0.30052 0.03889 0.30156 0.04028 C 0.30469 0.04537 0.30638 0.04606 0.31015 0.04861 C 0.3112 0.04815 0.3125 0.04884 0.31328 0.04722 C 0.31432 0.04514 0.31458 0.0419 0.31484 0.03889 C 0.31536 0.03125 0.3151 0.02315 0.31549 0.01528 C 0.31562 0.01296 0.3164 0.00833 0.3164 0.00856 L 0.33203 0.00278 C 0.33242 0.01666 0.33242 0.02847 0.33424 0.04166 C 0.33463 0.04352 0.33411 0.04653 0.33515 0.04722 C 0.33685 0.04884 0.34088 0.04861 0.34362 0.04861 L 0.34062 0.01805 L 0.33047 0.01666 C 0.32825 0.01643 0.32422 0.01528 0.32422 0.01551 L 0.35 0.02222 C 0.35026 0.02639 0.35052 0.03055 0.35078 0.03472 C 0.35104 0.03981 0.35117 0.04514 0.35143 0.05 C 0.35208 0.05787 0.35104 0.05694 0.3539 0.05694 L 0.35234 1.85185E-6 L 0.35234 0.00023 L 0.36719 0.04305 C 0.36823 0.03379 0.36888 0.02454 0.37031 0.01528 C 0.37044 0.01366 0.37109 0.01227 0.37187 0.01111 C 0.37291 0.00972 0.37435 0.00926 0.37578 0.00833 C 0.37669 0.00787 0.37786 0.00741 0.3789 0.00694 C 0.37969 0.00787 0.3806 0.00856 0.38125 0.00972 C 0.38203 0.0118 0.38255 0.01435 0.38281 0.01666 C 0.38333 0.02778 0.38333 0.03889 0.38359 0.05 L 0.4039 0.01666 C 0.40156 0.02083 0.39896 0.02477 0.39687 0.02916 C 0.39349 0.03611 0.39427 0.03704 0.39531 0.04606 C 0.39544 0.04745 0.39531 0.0493 0.39609 0.05 C 0.40078 0.05579 0.40338 0.05717 0.40781 0.05972 C 0.40885 0.05741 0.41067 0.05579 0.41094 0.05278 C 0.41146 0.0419 0.41094 0.00856 0.41015 0.01944 C 0.40521 0.08032 0.41953 0.06805 0.40547 0.07338 C 0.40429 0.07407 0.40338 0.07454 0.40234 0.075 C 0.40156 0.07338 0.40052 0.07245 0.4 0.07083 C 0.39948 0.06967 0.39961 0.06782 0.39922 0.06666 C 0.39857 0.06551 0.39739 0.06528 0.39687 0.06389 C 0.39661 0.06342 0.39739 0.06296 0.39765 0.0625 L 0.44375 0.05833 C 0.44336 0.04305 0.44401 0.03264 0.44219 0.01944 C 0.44192 0.01805 0.44166 0.01666 0.4414 0.01528 C 0.44166 0.01111 0.44075 0.00625 0.44219 0.00278 C 0.44349 -0.00023 0.44635 0.00046 0.44844 -0.00139 C 0.44948 -0.00232 0.45052 -0.00417 0.45156 -0.00556 C 0.46002 -0.00417 0.45937 -0.0088 0.46094 1.85185E-6 C 0.4612 0.00185 0.46146 0.0037 0.46172 0.00555 C 0.4612 0.01389 0.46211 0.01852 0.45859 0.02361 C 0.45794 0.02477 0.45703 0.02454 0.45625 0.025 C 0.45234 0.02407 0.4483 0.02338 0.44453 0.02222 C 0.44336 0.02199 0.44192 0.02245 0.4414 0.02083 C 0.44088 0.01991 0.44245 0.01898 0.44297 0.01805 L 0.47422 0.01111 C 0.475 0.01528 0.47604 0.01944 0.47656 0.02361 C 0.47708 0.02824 0.47643 0.0331 0.47734 0.0375 C 0.4776 0.03935 0.47773 0.03379 0.47812 0.03194 C 0.47825 0.03055 0.47851 0.02916 0.4789 0.02778 C 0.48034 0.02083 0.48021 0.02176 0.48203 0.01528 C 0.48528 0.0169 0.48515 0.01481 0.48515 0.01805 L 0.49687 0.02083 C 0.49609 0.02546 0.4957 0.03055 0.49453 0.03472 C 0.49401 0.03657 0.49232 0.03588 0.49219 0.0375 C 0.49114 0.04491 0.49323 0.04699 0.49609 0.05 C 0.497 0.05116 0.49804 0.05231 0.49922 0.05278 C 0.50065 0.0537 0.50234 0.0537 0.5039 0.05416 C 0.50911 0.0537 0.51432 0.05393 0.51953 0.05278 C 0.52057 0.05254 0.52239 0.05208 0.52265 0.05 C 0.52344 0.03912 0.52083 0.03125 0.51719 0.02361 C 0.51549 0.02037 0.51302 0.01875 0.51094 0.01666 C 0.5026 0.01829 0.50573 0.01805 0.50156 0.01805 L 0.52969 0.00416 C 0.52995 0.01296 0.53008 0.02199 0.53047 0.03055 C 0.53073 0.03912 0.53099 0.04676 0.53359 0.05416 C 0.53398 0.05579 0.53515 0.05602 0.53594 0.05694 L 0.5414 0.05555 L 0.53281 0.01389 C 0.52995 0.01435 0.52695 0.01435 0.52422 0.01528 C 0.52278 0.01574 0.52161 0.01736 0.52031 0.01805 C 0.51953 0.01875 0.51797 0.01944 0.51797 0.01967 L 0.54844 0.02083 C 0.54817 0.02546 0.54687 0.03032 0.54765 0.03472 C 0.54804 0.03773 0.55013 0.03866 0.55156 0.04028 C 0.55312 0.04236 0.5569 0.04467 0.55859 0.04606 C 0.56172 0.04537 0.56497 0.04676 0.56797 0.04444 C 0.57304 0.04097 0.57265 0.02916 0.57109 0.02222 C 0.57057 0.02037 0.56901 0.01967 0.56797 0.01944 C 0.56224 0.01875 0.55651 0.01944 0.55078 0.01944 L 0.59922 0.02222 C 0.58646 0.01319 0.59153 0.01227 0.58437 0.01528 C 0.58359 0.01759 0.58268 0.01991 0.58203 0.02222 C 0.57877 0.03241 0.57825 0.0375 0.58203 0.05278 C 0.58255 0.05555 0.58515 0.0537 0.58672 0.05416 C 0.59166 0.05347 0.59518 0.05555 0.59844 0.04861 C 0.59896 0.04768 0.59896 0.04606 0.59922 0.04444 L 0.61172 0.04444 C 0.61224 0.03356 0.60911 0.01643 0.6164 0.01111 C 0.61784 0.01018 0.61953 0.01018 0.62109 0.00972 C 0.62213 0.01018 0.6233 0.01018 0.62422 0.01111 C 0.62851 0.0169 0.62669 0.01759 0.62812 0.025 C 0.62838 0.02708 0.62916 0.0287 0.62969 0.03055 C 0.62955 0.03217 0.62969 0.04977 0.62578 0.05 C 0.62187 0.05046 0.61484 0.04444 0.61484 0.04467 C 0.61041 0.03981 0.61159 0.04282 0.61015 0.0375 L 0.64062 0.05139 C 0.64414 0.02801 0.64205 0.04467 0.64362 0.02222 C 0.64388 0.01944 0.6444 0.0169 0.64453 0.01389 C 0.64466 0.00579 0.64453 -0.00278 0.64453 -0.01088 L 0.67344 0.02361 C 0.66966 0.02014 0.66562 0.01412 0.66094 0.01528 C 0.65911 0.01597 0.65781 0.01805 0.65612 0.01944 C 0.65703 0.02338 0.65833 0.03032 0.66002 0.03333 C 0.66198 0.0368 0.66549 0.03842 0.66797 0.04028 C 0.66901 0.0412 0.67005 0.04213 0.67109 0.04305 C 0.67161 0.0456 0.67461 0.0544 0.67109 0.05694 C 0.66914 0.05833 0.66692 0.05602 0.66484 0.05555 C 0.66041 0.05254 0.66224 0.05278 0.65937 0.05278 " pathEditMode="relative" rAng="0" ptsTypes="AAAAAAAAAAAAAAAAAAAAAAAAAAAAAAAAAAAAAAAAA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672" y="3611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9"/>
                                            </p:cond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201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801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264E2-C077-E87C-323F-F33006151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4" y="114300"/>
            <a:ext cx="11058525" cy="2386013"/>
          </a:xfrm>
        </p:spPr>
        <p:txBody>
          <a:bodyPr>
            <a:noAutofit/>
          </a:bodyPr>
          <a:lstStyle/>
          <a:p>
            <a:pPr algn="ctr"/>
            <a:r>
              <a:rPr lang="en-US" sz="5000" dirty="0">
                <a:latin typeface="Arial Rounded MT Bold" panose="020F0704030504030204" pitchFamily="34" charset="0"/>
              </a:rPr>
              <a:t>Routing Information Protocol (RIP)</a:t>
            </a:r>
            <a:br>
              <a:rPr lang="en-US" sz="5000" dirty="0">
                <a:latin typeface="Arial Rounded MT Bold" panose="020F0704030504030204" pitchFamily="34" charset="0"/>
              </a:rPr>
            </a:br>
            <a:r>
              <a:rPr lang="en-US" sz="5000" dirty="0">
                <a:latin typeface="Arial Rounded MT Bold" panose="020F0704030504030204" pitchFamily="34" charset="0"/>
              </a:rPr>
              <a:t>(or)</a:t>
            </a:r>
            <a:br>
              <a:rPr lang="en-US" sz="5000" dirty="0">
                <a:latin typeface="Arial Rounded MT Bold" panose="020F0704030504030204" pitchFamily="34" charset="0"/>
              </a:rPr>
            </a:br>
            <a:r>
              <a:rPr lang="en-US" sz="5000" dirty="0">
                <a:latin typeface="Arial Rounded MT Bold" panose="020F0704030504030204" pitchFamily="34" charset="0"/>
              </a:rPr>
              <a:t>Dynamic Vector Routing</a:t>
            </a:r>
            <a:endParaRPr lang="en-IN" sz="5000" dirty="0">
              <a:latin typeface="Arial Rounded MT Bold" panose="020F0704030504030204" pitchFamily="34" charset="0"/>
            </a:endParaRPr>
          </a:p>
        </p:txBody>
      </p:sp>
      <p:pic>
        <p:nvPicPr>
          <p:cNvPr id="1026" name="Picture 2" descr="Rip Tombstone Ghost Scare Funny Run GIF | GIFDB.com">
            <a:extLst>
              <a:ext uri="{FF2B5EF4-FFF2-40B4-BE49-F238E27FC236}">
                <a16:creationId xmlns:a16="http://schemas.microsoft.com/office/drawing/2014/main" id="{8A211F0E-E19F-6ED5-0AFC-E15EC2584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1424" y="2857500"/>
            <a:ext cx="4324350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A6AE01-BC57-556A-4010-92E6DFF73D92}"/>
              </a:ext>
            </a:extLst>
          </p:cNvPr>
          <p:cNvSpPr txBox="1"/>
          <p:nvPr/>
        </p:nvSpPr>
        <p:spPr>
          <a:xfrm>
            <a:off x="2200274" y="3390900"/>
            <a:ext cx="3324225" cy="1820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4000" b="1" dirty="0">
                <a:latin typeface="Arial Rounded MT Bold" panose="020F0704030504030204" pitchFamily="34" charset="0"/>
              </a:rPr>
              <a:t>Version 1</a:t>
            </a:r>
          </a:p>
          <a:p>
            <a:pPr marL="457200" indent="-457200" algn="ctr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4000" b="1" dirty="0">
                <a:latin typeface="Arial Rounded MT Bold" panose="020F0704030504030204" pitchFamily="34" charset="0"/>
              </a:rPr>
              <a:t>Version 2</a:t>
            </a:r>
            <a:endParaRPr lang="en-IN" sz="4000" b="1" dirty="0">
              <a:latin typeface="Arial Rounded MT Bold" panose="020F07040305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5F3834-3F14-69E8-4870-EAB7C6E596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951808" y="3519488"/>
            <a:ext cx="1606153" cy="9048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4BFCFB-FDBD-F6FD-252B-191F20873D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447842" y="4599130"/>
            <a:ext cx="593387" cy="4373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9B764F-1F93-8EDA-8829-8FB3B3726E0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981510" y="3390900"/>
            <a:ext cx="2907133" cy="236758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837690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401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2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2.96296E-6 L -2.5E-6 0.00023 C 0.00078 0.0044 0.00326 0.01967 0.00547 0.02361 L 0.00782 0.02777 C 0.00951 0.04305 0.00677 0.04004 0.01172 0.04305 C 0.01224 0.04027 0.01263 0.03727 0.01328 0.03472 C 0.01367 0.03264 0.01433 0.03102 0.01485 0.02916 C 0.01524 0.02708 0.01563 0.02152 0.01641 0.01944 C 0.01693 0.01736 0.01797 0.01574 0.01875 0.01389 C 0.01953 0.01157 0.02005 0.00879 0.0211 0.00694 C 0.02188 0.00509 0.02396 0.00486 0.02422 0.00277 C 0.02435 0.00092 0.02266 0.00092 0.02188 2.96296E-6 L 0.02969 0.03333 C 0.03229 0.03148 0.0349 0.02963 0.0375 0.02777 C 0.03959 0.02615 0.04271 0.02291 0.04453 0.02083 C 0.04558 0.01944 0.04662 0.01805 0.04766 0.01666 C 0.04792 0.01527 0.04883 0.01365 0.04844 0.0125 C 0.04779 0.01088 0.04636 0.01088 0.04532 0.01111 C 0.0405 0.01134 0.03594 0.01296 0.03125 0.01389 C 0.03151 0.01759 0.03138 0.02129 0.03203 0.025 C 0.03216 0.02639 0.03308 0.02754 0.0336 0.02916 C 0.03412 0.03078 0.03464 0.03264 0.03516 0.03472 C 0.03568 0.0368 0.03568 0.03981 0.03672 0.04166 C 0.0375 0.04305 0.03933 0.04305 0.04063 0.04305 L 0.05391 0.02083 C 0.05443 0.01852 0.05456 0.01574 0.05547 0.01389 C 0.05599 0.01227 0.06029 0.00879 0.06094 0.00833 C 0.06302 0.01389 0.0625 0.01065 0.0625 0.01805 L 0.08047 0.01805 C 0.07761 0.01898 0.07448 0.01875 0.07188 0.02083 C 0.0711 0.02129 0.07058 0.02384 0.0711 0.025 C 0.07188 0.02685 0.07357 0.02685 0.075 0.02777 C 0.07696 0.0287 0.07917 0.02963 0.08125 0.03055 C 0.08073 0.03611 0.08164 0.04282 0.07969 0.04722 C 0.07761 0.05162 0.07227 0.04328 0.0711 0.04166 C 0.06992 0.03588 0.06979 0.03865 0.07188 0.03333 L 0.09453 0.02083 L 0.09453 0.04166 L 0.09532 0.00139 L 0.11094 0.01527 C 0.10886 0.01805 0.10651 0.02014 0.10469 0.02361 C 0.10235 0.02754 0.10521 0.03148 0.10625 0.03472 C 0.10677 0.03634 0.1069 0.03865 0.10782 0.04027 C 0.1086 0.04166 0.1099 0.04213 0.11094 0.04305 C 0.11237 0.04259 0.11849 0.04259 0.12032 0.03889 C 0.12097 0.03727 0.12084 0.03518 0.1211 0.03333 C 0.12084 0.03148 0.12097 0.02916 0.12032 0.02777 C 0.11979 0.02662 0.11862 0.02685 0.11797 0.02639 C 0.11198 0.02106 0.12058 0.02453 0.10938 0.02222 L 0.10703 0.02083 L 0.13047 0.02083 C 0.13164 0.02754 0.13073 0.025 0.13203 0.01944 C 0.13242 0.01736 0.13308 0.01574 0.1336 0.01389 C 0.13516 0.01435 0.13685 0.01389 0.13828 0.01527 C 0.13907 0.01597 0.13946 0.01782 0.13985 0.01944 C 0.14219 0.02916 0.14128 0.02824 0.14063 0.04027 L 0.175 0.04027 C 0.17474 0.02731 0.17526 0.01412 0.17422 0.00139 C 0.17396 -0.0007 0.17253 0.00393 0.17188 0.00555 C 0.17123 0.00671 0.17084 0.00833 0.17032 0.00972 C 0.16524 0.02037 0.17018 0.00764 0.16641 0.01805 C 0.16446 0.01296 0.16433 0.01527 0.16563 0.01111 L 0.00078 0.13333 C 0.00235 0.13889 0.00378 0.14444 0.00547 0.15 C 0.00638 0.15324 0.00755 0.15625 0.0086 0.15972 C 0.01029 0.16574 0.01016 0.1669 0.01094 0.17361 C 0.01198 0.17176 0.01328 0.17014 0.01407 0.16805 C 0.01771 0.15648 0.01654 0.15671 0.01797 0.14722 C 0.01823 0.14444 0.01953 0.14004 0.01953 0.1375 C 0.01953 0.13634 0.01901 0.13935 0.01875 0.14027 L 0.03047 0.16389 C 0.03386 0.16342 0.03724 0.16319 0.04063 0.1625 C 0.04141 0.16227 0.04245 0.16203 0.04297 0.16111 C 0.04362 0.15949 0.04349 0.1574 0.04375 0.15555 C 0.04349 0.15416 0.04362 0.15208 0.04297 0.15139 C 0.03998 0.14768 0.03776 0.15069 0.03516 0.15277 C 0.03125 0.15949 0.02904 0.16134 0.0336 0.17639 C 0.03425 0.1787 0.03828 0.175 0.03828 0.17523 L 0.05235 0.16111 C 0.05287 0.16574 0.05209 0.17129 0.05391 0.175 C 0.05469 0.17662 0.05638 0.17268 0.05703 0.17083 C 0.05768 0.16828 0.05716 0.16504 0.05782 0.1625 C 0.0599 0.15301 0.05977 0.15509 0.06328 0.15277 C 0.06459 0.15185 0.06589 0.15092 0.06719 0.15 C 0.06797 0.14907 0.06953 0.14722 0.06953 0.14745 L 0.08438 0.15 C 0.08151 0.14861 0.07865 0.14606 0.07578 0.14583 C 0.07305 0.1456 0.07005 0.14583 0.06797 0.14861 C 0.06706 0.14953 0.06914 0.15208 0.07032 0.15277 C 0.07253 0.15393 0.075 0.1537 0.07735 0.15416 C 0.08008 0.15532 0.08138 0.15509 0.0836 0.15972 C 0.08412 0.16065 0.08412 0.1625 0.08438 0.16389 C 0.08373 0.16713 0.08229 0.18032 0.07969 0.18194 L 0.07735 0.18333 C 0.07487 0.17777 0.07344 0.17615 0.07266 0.16944 C 0.0724 0.16759 0.07266 0.16574 0.07266 0.16389 L 0.09375 0.15833 L 0.09375 0.175 L 0.09453 0.1375 L 0.11328 0.15139 C 0.11172 0.15555 0.10938 0.15902 0.1086 0.16389 C 0.10808 0.1662 0.10964 0.17546 0.11094 0.17777 C 0.11146 0.1787 0.1125 0.1787 0.11328 0.17916 C 0.11927 0.16828 0.11784 0.17361 0.11953 0.16527 C 0.11927 0.16342 0.11966 0.16065 0.11875 0.15972 C 0.11094 0.15139 0.11172 0.16273 0.11172 0.15277 L 0.13125 0.16111 C 0.13203 0.15648 0.13268 0.15162 0.1336 0.14722 C 0.13373 0.1456 0.13373 0.14398 0.13438 0.14305 C 0.1349 0.1419 0.13594 0.14213 0.13672 0.14166 C 0.13724 0.14305 0.13802 0.14398 0.13828 0.14583 C 0.1392 0.15416 0.13828 0.15926 0.13985 0.16666 C 0.14024 0.16852 0.14076 0.17037 0.14141 0.17222 C 0.14336 0.17801 0.14518 0.17893 0.14219 0.17639 L 0.16485 0.14861 C 0.16628 0.1456 0.17162 0.13194 0.17578 0.13194 C 0.17657 0.13194 0.1763 0.13472 0.17657 0.13611 C 0.1763 0.14583 0.17617 0.15555 0.17578 0.16527 C 0.17565 0.16759 0.17539 0.1699 0.175 0.17222 C 0.17461 0.17361 0.17396 0.175 0.17344 0.17639 C 0.16641 0.17014 0.16498 0.17199 0.16953 0.16944 C 0.1711 0.17037 0.17253 0.17129 0.17422 0.17222 C 0.17526 0.17268 0.1763 0.17245 0.17735 0.17361 C 0.17774 0.17407 0.17787 0.17546 0.17813 0.17639 " pathEditMode="relative" rAng="0" ptsTypes="AAAAAAAAAAAAAAAAAAAAAAAAAAAAAAAAAAAAAAAAAAAAAAAAAAAAAAAAAAAAAAAAAAAAAAAAAAAAAAAAAAAAAAAAAAAAAAAAAAAAAAAAAAAAAAAAAAAAAAAAAAAA">
                                      <p:cBhvr>
                                        <p:cTn id="1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06" y="9167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2"/>
                                            </p:cond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401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401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401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E63DC8-461B-E200-CB52-2EBE91FC4E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21600000">
            <a:off x="142222" y="2452106"/>
            <a:ext cx="1397422" cy="1257476"/>
          </a:xfrm>
          <a:prstGeom prst="rect">
            <a:avLst/>
          </a:prstGeom>
          <a:scene3d>
            <a:camera prst="orthographicFront">
              <a:rot lat="0" lon="10200000" rev="0"/>
            </a:camera>
            <a:lightRig rig="threePt" dir="t"/>
          </a:scene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C4CDBC-743F-061F-BB51-B987733E7C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695427" y="2612875"/>
            <a:ext cx="1474042" cy="12574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74FB3F-5722-F3B8-7849-D7104D1C55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4434" y="297313"/>
            <a:ext cx="1295400" cy="8161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D8D8E1-9C0B-44A4-C9EA-F459D4393E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871" y="2580829"/>
            <a:ext cx="1317371" cy="8299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6CC862-7AED-F718-3000-2A51B5C7B2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3323" y="2612875"/>
            <a:ext cx="1295400" cy="8161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051C8EB-36F3-1E1D-828B-FD239580D4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0275" y="2700988"/>
            <a:ext cx="1205854" cy="7597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DD4154C-D4E2-010D-49A7-420D3A2B9D9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7348" y="5147213"/>
            <a:ext cx="1205854" cy="7597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5F67F9D-8252-D2BE-4126-80349CF0C3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3073" y="5089352"/>
            <a:ext cx="1205854" cy="75970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9B7528-3A12-FA64-58A4-319E70A69C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6734" y="5032936"/>
            <a:ext cx="1295400" cy="8161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9109099-8E7D-3E39-8CC7-75E9D9BC97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7" b="91342" l="5000" r="95833">
                        <a14:foregroundMark x1="8056" y1="69697" x2="8889" y2="84416"/>
                        <a14:foregroundMark x1="9444" y1="91342" x2="9444" y2="91342"/>
                        <a14:foregroundMark x1="9444" y1="91342" x2="9444" y2="91342"/>
                        <a14:foregroundMark x1="9444" y1="91342" x2="5000" y2="70130"/>
                        <a14:foregroundMark x1="5000" y1="70130" x2="5000" y2="69264"/>
                        <a14:foregroundMark x1="90833" y1="86580" x2="91667" y2="67100"/>
                        <a14:foregroundMark x1="94444" y1="63636" x2="95833" y2="887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6534" y="414224"/>
            <a:ext cx="1295400" cy="816125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4E94B5A-78CA-3369-3C82-86F655B6C905}"/>
              </a:ext>
            </a:extLst>
          </p:cNvPr>
          <p:cNvCxnSpPr>
            <a:cxnSpLocks/>
          </p:cNvCxnSpPr>
          <p:nvPr/>
        </p:nvCxnSpPr>
        <p:spPr>
          <a:xfrm>
            <a:off x="1561181" y="3095329"/>
            <a:ext cx="956126" cy="251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A139056-0B48-42EC-7C26-52E1140E0849}"/>
              </a:ext>
            </a:extLst>
          </p:cNvPr>
          <p:cNvCxnSpPr>
            <a:cxnSpLocks/>
          </p:cNvCxnSpPr>
          <p:nvPr/>
        </p:nvCxnSpPr>
        <p:spPr>
          <a:xfrm>
            <a:off x="3772792" y="3120453"/>
            <a:ext cx="172028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6AE2A6A-8BD6-E15C-E47B-899BB70643B6}"/>
              </a:ext>
            </a:extLst>
          </p:cNvPr>
          <p:cNvCxnSpPr>
            <a:cxnSpLocks/>
          </p:cNvCxnSpPr>
          <p:nvPr/>
        </p:nvCxnSpPr>
        <p:spPr>
          <a:xfrm flipV="1">
            <a:off x="6654751" y="3215876"/>
            <a:ext cx="1875524" cy="2704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5D660CB-5BF6-DD2F-56F4-91652A4D40DA}"/>
              </a:ext>
            </a:extLst>
          </p:cNvPr>
          <p:cNvCxnSpPr>
            <a:cxnSpLocks/>
          </p:cNvCxnSpPr>
          <p:nvPr/>
        </p:nvCxnSpPr>
        <p:spPr>
          <a:xfrm>
            <a:off x="9736129" y="3215876"/>
            <a:ext cx="924469" cy="135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3779E17-6F9E-F689-ED2F-382A8CF326ED}"/>
              </a:ext>
            </a:extLst>
          </p:cNvPr>
          <p:cNvCxnSpPr>
            <a:cxnSpLocks/>
          </p:cNvCxnSpPr>
          <p:nvPr/>
        </p:nvCxnSpPr>
        <p:spPr>
          <a:xfrm flipV="1">
            <a:off x="3114556" y="1008939"/>
            <a:ext cx="1179443" cy="191293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77B8986-2E1B-E7B0-61DD-67F110082D49}"/>
              </a:ext>
            </a:extLst>
          </p:cNvPr>
          <p:cNvCxnSpPr>
            <a:cxnSpLocks/>
          </p:cNvCxnSpPr>
          <p:nvPr/>
        </p:nvCxnSpPr>
        <p:spPr>
          <a:xfrm>
            <a:off x="5075299" y="847410"/>
            <a:ext cx="21978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59F40DB-57CF-B8BC-DE37-4350F168D53A}"/>
              </a:ext>
            </a:extLst>
          </p:cNvPr>
          <p:cNvCxnSpPr>
            <a:cxnSpLocks/>
          </p:cNvCxnSpPr>
          <p:nvPr/>
        </p:nvCxnSpPr>
        <p:spPr>
          <a:xfrm flipH="1" flipV="1">
            <a:off x="8107353" y="1113438"/>
            <a:ext cx="930299" cy="192076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3798A2B-4BE7-04FE-43C2-EC1901548F25}"/>
              </a:ext>
            </a:extLst>
          </p:cNvPr>
          <p:cNvCxnSpPr>
            <a:cxnSpLocks/>
          </p:cNvCxnSpPr>
          <p:nvPr/>
        </p:nvCxnSpPr>
        <p:spPr>
          <a:xfrm flipH="1" flipV="1">
            <a:off x="2984938" y="3386480"/>
            <a:ext cx="676788" cy="198926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4E5B5EC-8939-4881-C2DA-244EF9867D35}"/>
              </a:ext>
            </a:extLst>
          </p:cNvPr>
          <p:cNvCxnSpPr>
            <a:cxnSpLocks/>
          </p:cNvCxnSpPr>
          <p:nvPr/>
        </p:nvCxnSpPr>
        <p:spPr>
          <a:xfrm flipV="1">
            <a:off x="8340317" y="3347487"/>
            <a:ext cx="936501" cy="212171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E56FF84-A404-8C5C-BF70-2BEFCFC0CDB3}"/>
              </a:ext>
            </a:extLst>
          </p:cNvPr>
          <p:cNvCxnSpPr>
            <a:cxnSpLocks/>
          </p:cNvCxnSpPr>
          <p:nvPr/>
        </p:nvCxnSpPr>
        <p:spPr>
          <a:xfrm>
            <a:off x="4420750" y="5552191"/>
            <a:ext cx="107232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A080993-FDE2-D952-CE8B-FCD0B55A17BD}"/>
              </a:ext>
            </a:extLst>
          </p:cNvPr>
          <p:cNvCxnSpPr>
            <a:cxnSpLocks/>
          </p:cNvCxnSpPr>
          <p:nvPr/>
        </p:nvCxnSpPr>
        <p:spPr>
          <a:xfrm>
            <a:off x="6698723" y="5641529"/>
            <a:ext cx="122862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0532108C-BEB1-8186-C298-96E0EA8899CB}"/>
              </a:ext>
            </a:extLst>
          </p:cNvPr>
          <p:cNvSpPr txBox="1"/>
          <p:nvPr/>
        </p:nvSpPr>
        <p:spPr>
          <a:xfrm>
            <a:off x="2416079" y="1109557"/>
            <a:ext cx="10952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rial Rounded MT Bold" panose="020F0704030504030204" pitchFamily="34" charset="0"/>
              </a:rPr>
              <a:t>3 Hobs</a:t>
            </a:r>
            <a:endParaRPr lang="en-IN" sz="2000" b="1" dirty="0">
              <a:latin typeface="Arial Rounded MT Bold" panose="020F070403050403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D23C1C-5F65-3B13-5E8E-8010DBBFECB6}"/>
              </a:ext>
            </a:extLst>
          </p:cNvPr>
          <p:cNvSpPr txBox="1"/>
          <p:nvPr/>
        </p:nvSpPr>
        <p:spPr>
          <a:xfrm>
            <a:off x="3995575" y="2554013"/>
            <a:ext cx="10952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rial Rounded MT Bold" panose="020F0704030504030204" pitchFamily="34" charset="0"/>
              </a:rPr>
              <a:t>2 Hobs</a:t>
            </a:r>
            <a:endParaRPr lang="en-IN" sz="2000" b="1" dirty="0">
              <a:latin typeface="Arial Rounded MT Bold" panose="020F070403050403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D9C05C0-9F2D-4C75-7869-39F0A06DCAE1}"/>
              </a:ext>
            </a:extLst>
          </p:cNvPr>
          <p:cNvSpPr txBox="1"/>
          <p:nvPr/>
        </p:nvSpPr>
        <p:spPr>
          <a:xfrm>
            <a:off x="1996398" y="5126957"/>
            <a:ext cx="10952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rial Rounded MT Bold" panose="020F0704030504030204" pitchFamily="34" charset="0"/>
              </a:rPr>
              <a:t>4 Hobs</a:t>
            </a:r>
            <a:endParaRPr lang="en-IN" sz="2000" b="1" dirty="0">
              <a:latin typeface="Arial Rounded MT Bold" panose="020F0704030504030204" pitchFamily="34" charset="0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5D96C632-7301-B241-1837-9FF1EF04622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32976" y1="33173" x2="32976" y2="33173"/>
                        <a14:foregroundMark x1="43452" y1="26763" x2="43452" y2="26763"/>
                        <a14:foregroundMark x1="39048" y1="51603" x2="39048" y2="51603"/>
                        <a14:foregroundMark x1="41905" y1="88782" x2="41905" y2="88782"/>
                        <a14:foregroundMark x1="31667" y1="89583" x2="31667" y2="89583"/>
                        <a14:foregroundMark x1="41667" y1="84455" x2="41667" y2="84455"/>
                        <a14:foregroundMark x1="40357" y1="86218" x2="40357" y2="86218"/>
                        <a14:foregroundMark x1="37857" y1="86538" x2="37857" y2="86538"/>
                        <a14:foregroundMark x1="35952" y1="57051" x2="35952" y2="57051"/>
                        <a14:foregroundMark x1="17262" y1="67468" x2="17262" y2="67468"/>
                        <a14:foregroundMark x1="17262" y1="67468" x2="17262" y2="67468"/>
                        <a14:foregroundMark x1="68929" y1="31891" x2="68929" y2="31891"/>
                        <a14:foregroundMark x1="75357" y1="23397" x2="75357" y2="23397"/>
                        <a14:foregroundMark x1="67024" y1="19391" x2="67024" y2="19391"/>
                        <a14:foregroundMark x1="72143" y1="50481" x2="72143" y2="50481"/>
                        <a14:foregroundMark x1="70476" y1="47756" x2="70476" y2="47756"/>
                        <a14:foregroundMark x1="70476" y1="47756" x2="73095" y2="48558"/>
                        <a14:foregroundMark x1="60952" y1="51442" x2="63929" y2="51763"/>
                        <a14:foregroundMark x1="70238" y1="24199" x2="70833" y2="21955"/>
                        <a14:foregroundMark x1="67500" y1="42468" x2="67500" y2="42468"/>
                        <a14:foregroundMark x1="68095" y1="29968" x2="68095" y2="29968"/>
                        <a14:foregroundMark x1="68095" y1="29968" x2="68095" y2="29968"/>
                        <a14:foregroundMark x1="68095" y1="29968" x2="68095" y2="29968"/>
                        <a14:backgroundMark x1="17024" y1="65385" x2="16429" y2="63942"/>
                        <a14:backgroundMark x1="16786" y1="69071" x2="16786" y2="69071"/>
                        <a14:backgroundMark x1="16786" y1="69071" x2="16786" y2="690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18" y="3747505"/>
            <a:ext cx="2847588" cy="2758904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D11D040-FF93-73C0-19F6-EF287EB6A5E1}"/>
              </a:ext>
            </a:extLst>
          </p:cNvPr>
          <p:cNvSpPr txBox="1"/>
          <p:nvPr/>
        </p:nvSpPr>
        <p:spPr>
          <a:xfrm>
            <a:off x="5452927" y="347889"/>
            <a:ext cx="12457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rial Rounded MT Bold" panose="020F0704030504030204" pitchFamily="34" charset="0"/>
              </a:rPr>
              <a:t>Route 1</a:t>
            </a:r>
            <a:endParaRPr lang="en-IN" sz="2000" b="1" dirty="0">
              <a:latin typeface="Arial Rounded MT Bold" panose="020F07040305040302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73A88B8-98C1-E068-9F56-8D0074ECBE97}"/>
              </a:ext>
            </a:extLst>
          </p:cNvPr>
          <p:cNvSpPr txBox="1"/>
          <p:nvPr/>
        </p:nvSpPr>
        <p:spPr>
          <a:xfrm>
            <a:off x="5397828" y="3427522"/>
            <a:ext cx="12457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rial Rounded MT Bold" panose="020F0704030504030204" pitchFamily="34" charset="0"/>
              </a:rPr>
              <a:t>Route 2</a:t>
            </a:r>
            <a:endParaRPr lang="en-IN" sz="2000" b="1" dirty="0">
              <a:latin typeface="Arial Rounded MT Bold" panose="020F070403050403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00327CB-BCF0-5F09-C34F-A53B3420B2A1}"/>
              </a:ext>
            </a:extLst>
          </p:cNvPr>
          <p:cNvSpPr txBox="1"/>
          <p:nvPr/>
        </p:nvSpPr>
        <p:spPr>
          <a:xfrm>
            <a:off x="5473102" y="5902994"/>
            <a:ext cx="12457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rial Rounded MT Bold" panose="020F0704030504030204" pitchFamily="34" charset="0"/>
              </a:rPr>
              <a:t>Route 3</a:t>
            </a:r>
            <a:endParaRPr lang="en-IN" sz="2000" b="1" dirty="0">
              <a:latin typeface="Arial Rounded MT Bold" panose="020F070403050403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9896971-8A85-4D64-DB84-A04F40F322DE}"/>
              </a:ext>
            </a:extLst>
          </p:cNvPr>
          <p:cNvSpPr txBox="1"/>
          <p:nvPr/>
        </p:nvSpPr>
        <p:spPr>
          <a:xfrm rot="18069231">
            <a:off x="2467494" y="1755232"/>
            <a:ext cx="19027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Arial Rounded MT Bold" panose="020F0704030504030204" pitchFamily="34" charset="0"/>
              </a:rPr>
              <a:t>1</a:t>
            </a:r>
            <a:r>
              <a:rPr lang="en-US" sz="1600" b="1" baseline="30000" dirty="0">
                <a:latin typeface="Arial Rounded MT Bold" panose="020F0704030504030204" pitchFamily="34" charset="0"/>
              </a:rPr>
              <a:t>st</a:t>
            </a:r>
            <a:r>
              <a:rPr lang="en-US" sz="1600" b="1" dirty="0">
                <a:latin typeface="Arial Rounded MT Bold" panose="020F0704030504030204" pitchFamily="34" charset="0"/>
              </a:rPr>
              <a:t> Interface</a:t>
            </a:r>
            <a:endParaRPr lang="en-IN" sz="1600" b="1" dirty="0">
              <a:latin typeface="Arial Rounded MT Bold" panose="020F070403050403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C923EC8-1064-7A9C-63CF-E3046D906DB9}"/>
              </a:ext>
            </a:extLst>
          </p:cNvPr>
          <p:cNvSpPr txBox="1"/>
          <p:nvPr/>
        </p:nvSpPr>
        <p:spPr>
          <a:xfrm>
            <a:off x="3622803" y="3218672"/>
            <a:ext cx="18642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dirty="0">
                <a:latin typeface="Arial Rounded MT Bold" panose="020F0704030504030204" pitchFamily="34" charset="0"/>
              </a:rPr>
              <a:t>2</a:t>
            </a:r>
            <a:r>
              <a:rPr lang="en-US" sz="1500" b="1" baseline="30000" dirty="0">
                <a:latin typeface="Arial Rounded MT Bold" panose="020F0704030504030204" pitchFamily="34" charset="0"/>
              </a:rPr>
              <a:t>nd</a:t>
            </a:r>
            <a:r>
              <a:rPr lang="en-US" sz="1500" b="1" dirty="0">
                <a:latin typeface="Arial Rounded MT Bold" panose="020F0704030504030204" pitchFamily="34" charset="0"/>
              </a:rPr>
              <a:t> Interface</a:t>
            </a:r>
            <a:endParaRPr lang="en-IN" sz="1500" b="1" dirty="0">
              <a:latin typeface="Arial Rounded MT Bold" panose="020F070403050403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C525C1D-FA92-DFA4-1978-74AD8A09D2FC}"/>
              </a:ext>
            </a:extLst>
          </p:cNvPr>
          <p:cNvSpPr txBox="1"/>
          <p:nvPr/>
        </p:nvSpPr>
        <p:spPr>
          <a:xfrm rot="15140697">
            <a:off x="2200283" y="4211261"/>
            <a:ext cx="17202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dirty="0">
                <a:latin typeface="Arial Rounded MT Bold" panose="020F0704030504030204" pitchFamily="34" charset="0"/>
              </a:rPr>
              <a:t>3</a:t>
            </a:r>
            <a:r>
              <a:rPr lang="en-US" sz="1500" b="1" baseline="30000" dirty="0">
                <a:latin typeface="Arial Rounded MT Bold" panose="020F0704030504030204" pitchFamily="34" charset="0"/>
              </a:rPr>
              <a:t>rd</a:t>
            </a:r>
            <a:r>
              <a:rPr lang="en-US" sz="1500" b="1" dirty="0">
                <a:latin typeface="Arial Rounded MT Bold" panose="020F0704030504030204" pitchFamily="34" charset="0"/>
              </a:rPr>
              <a:t> Interface</a:t>
            </a:r>
            <a:endParaRPr lang="en-IN" sz="1500" b="1" dirty="0">
              <a:latin typeface="Arial Rounded MT Bold" panose="020F0704030504030204" pitchFamily="34" charset="0"/>
            </a:endParaRP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05B21EA7-1644-E5FD-7147-6CAEE3A06EE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7017354" y="2387505"/>
            <a:ext cx="930299" cy="685702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143CF430-2624-E183-6ED2-C3713CF0C41B}"/>
              </a:ext>
            </a:extLst>
          </p:cNvPr>
          <p:cNvSpPr txBox="1"/>
          <p:nvPr/>
        </p:nvSpPr>
        <p:spPr>
          <a:xfrm>
            <a:off x="276950" y="2814056"/>
            <a:ext cx="1270641" cy="353943"/>
          </a:xfrm>
          <a:prstGeom prst="rect">
            <a:avLst/>
          </a:prstGeom>
          <a:noFill/>
          <a:scene3d>
            <a:camera prst="orthographicFront">
              <a:rot lat="0" lon="210000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sz="1700" b="1" dirty="0">
                <a:solidFill>
                  <a:schemeClr val="bg1"/>
                </a:solidFill>
              </a:rPr>
              <a:t>GOVARDAN</a:t>
            </a:r>
            <a:endParaRPr lang="en-IN" sz="1700" b="1" dirty="0">
              <a:solidFill>
                <a:schemeClr val="bg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63167D1-CEC7-9066-F148-860A0311C737}"/>
              </a:ext>
            </a:extLst>
          </p:cNvPr>
          <p:cNvSpPr txBox="1"/>
          <p:nvPr/>
        </p:nvSpPr>
        <p:spPr>
          <a:xfrm>
            <a:off x="10917299" y="2978155"/>
            <a:ext cx="1005312" cy="369332"/>
          </a:xfrm>
          <a:prstGeom prst="rect">
            <a:avLst/>
          </a:prstGeom>
          <a:noFill/>
          <a:scene3d>
            <a:camera prst="orthographicFront">
              <a:rot lat="0" lon="19799988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GUHAN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1307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680</TotalTime>
  <Words>1203</Words>
  <Application>Microsoft Office PowerPoint</Application>
  <PresentationFormat>Widescreen</PresentationFormat>
  <Paragraphs>393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1" baseType="lpstr">
      <vt:lpstr>Aptos Narrow</vt:lpstr>
      <vt:lpstr>Arial</vt:lpstr>
      <vt:lpstr>Arial Rounded MT Bold</vt:lpstr>
      <vt:lpstr>Bahnschrift SemiBold</vt:lpstr>
      <vt:lpstr>Bahnschrift SemiBold SemiConden</vt:lpstr>
      <vt:lpstr>Berlin Sans FB Demi</vt:lpstr>
      <vt:lpstr>Calibri</vt:lpstr>
      <vt:lpstr>Calibri Light</vt:lpstr>
      <vt:lpstr>Cascadia Mono SemiBold</vt:lpstr>
      <vt:lpstr>Courier New</vt:lpstr>
      <vt:lpstr>Open Sans</vt:lpstr>
      <vt:lpstr>Wingdings</vt:lpstr>
      <vt:lpstr>Office Theme</vt:lpstr>
      <vt:lpstr>RARP PROTOCOL And RIP PROTOCOL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Dynamic Routing Protocols</vt:lpstr>
      <vt:lpstr>Routing Information Protocol (RIP) (or) Dynamic Vector Routing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RARP PROTOCOL</dc:title>
  <dc:creator>GOVARDAN N.A.</dc:creator>
  <cp:lastModifiedBy>GOVARDAN N.A.</cp:lastModifiedBy>
  <cp:revision>4</cp:revision>
  <dcterms:created xsi:type="dcterms:W3CDTF">2023-09-23T02:45:06Z</dcterms:created>
  <dcterms:modified xsi:type="dcterms:W3CDTF">2023-12-09T03:36:04Z</dcterms:modified>
</cp:coreProperties>
</file>

<file path=docProps/thumbnail.jpeg>
</file>